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0ABEF-418C-4B98-ABF6-4F8B6986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2CC5D-930F-4E20-BFC4-DD294BD52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C3B6B-EE3A-4B56-B235-A1528C627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0EB0E-E8F0-41ED-9368-A7ED35F5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1EE1D-3A8B-4317-AF3D-FA34ECE21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2526B-382B-459E-8493-B6A52AF06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2139F-DF37-4C70-8663-E2300605D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1BEBB-F977-4F8D-849D-E1F3BD6A2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2278E-CBEA-4822-AD76-1DCB6E7F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BA5EA-260E-4448-B97D-932289AA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B4FC3-F58E-46BD-B42B-406C1B088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47140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工程项目营销协调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工程项目营销协调的重要性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工程项目营销协调的策略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工程项目营销协调的实践案例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工程项目营销协调涉及项目策划、设计、采购、施工、验收等各个阶段，需要各参与方的密切配合和有效沟通。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工程项目营销协调是指在工程项目实施过程中，通过协调各参与方、资源、信息和流程，实现项目目标、满足客户需求、提升项目效益的过程。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通过有效的营销协调，确保工程项目按时交付、质量达标、成本可控，提高客户满意度，增强企业市场竞争力。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建立高效的项目营销协调机制，优化资源配置，降低沟通成本，提高项目效益，实现企业可持续发展。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工程项目营销协调的重要性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通过有效的营销协调，可以及时发现和解决项目实施过程中遇到的问题，提高项目成功率。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营销协调有助于确保项目从设计到实施阶段的顺利过渡，降低因沟通不畅或资源分配不合理导致的项目失败风险。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营销协调有助于实现资源的合理配置，确保项目所需的人力、物力和财力得到有效利用。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通过协调各方资源，可以避免资源浪费和重复投入，提高资源利用效率和项目效益。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营销协调有助于提升企业的专业形象和服务质量，增强客户对企业的信任和满意度。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通过有效的营销协调，可以树立企业良好的口碑和品牌形象，提高市场竞争力。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工程项目营销协调的策略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书面沟通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22" r="4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310" b="1031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定期召开项目团队内部会议，确保各成员之间的信息交流畅通，及时解决问题。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通过电子邮件、即时通讯工具等书面形式进行信息传递，确保信息准确无误。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利用项目管理软件等工具，建立信息共享平台，方便团队成员随时查阅项目信息。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https://d.book118.com/528047140126006044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2024-09-25T02:53:37.817</cp:lastPrinted>
  <dcterms:created xsi:type="dcterms:W3CDTF">2024-09-24T18:53:37Z</dcterms:created>
  <dcterms:modified xsi:type="dcterms:W3CDTF">2024-09-24T18:53:39Z</dcterms:modified>
</cp:coreProperties>
</file>