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38368-3B01-48AA-A62B-43A2CB31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ED496-9E31-473F-8756-AF5E65C1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B60A1-EB63-4765-A078-9D34363B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F0228-1DDB-4370-A8A4-57EA8127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4A4D4-65BB-497F-9F11-47AD4BDE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1A9A6-7DC5-4D7C-83E0-BF339A7E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AE2F3-395C-41D7-B7C4-2F637829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8DFA4-0854-4B54-9C46-FFCFF131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C57B4-5521-41E6-92BD-22A0F155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1D580-DBE7-49CE-934B-951A9016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DD61-2715-4CD7-B86C-08771EB6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1051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食品饮料行业招商策略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合作伙伴选择与关系维护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食品饮料行业市场规模庞大，近年来保持稳定增长，预计未来几年将持续扩大。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消费者需求日益多样化，推动食品饮料行业不断创新，产品种类丰富，包括健康、有机、低糖等趋势。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随着互联网和电商的快速发展，食品饮料行业的销售渠道发生变革，线上销售占比逐渐增加。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食品饮料行业现状及发展趋势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消费者越来越注重健康饮食，对食品饮料的成分、营养价值和健康属性更加关注。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消费者对食品饮料的品质要求提高，愿意为高品质、口感好的产品支付更高价格。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快节奏的生活使得消费者对食品饮料的便捷性有更高要求，如即食、便携、易储存等。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市场竞争格局与主要品牌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国际知名食品饮料品牌进入中国市场，加剧了市场竞争，同时也带来了先进的生产技术和营销理念。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国内品牌崛起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国内食品饮料品牌凭借对本土市场的深入了解，通过创新和差异化策略逐渐崛起，赢得市场份额。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近年来，众多新兴食品饮料品牌涌现，以独特的的产品定位和营销策略吸引消费者，对传统品牌构成挑战。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随着环保意识的提高，政府出台一系列环保政策，对食品饮料行业的生产环节和包装材料提出更高要求。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政府对食品安全的监管力度加强，要求食品饮料企业严格遵守相关法规，确保产品质量和安全。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政府通过调整税收政策来引导食品饮料行业的发展方向，如对健康、环保产品的税收优惠等。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458" b="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通过招商引入优质合作伙伴，共同开发新市场，提高品牌知名度和市场占有率。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借助合作伙伴的专业能力和资源优势，共同推动产品创新，满足市场需求。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加快产品研发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与具有影响力的合作伙伴建立合作关系，提升品牌在行业内的地位和影响力。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注重品质和口碑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重点吸引那些注重产品品质、追求口碑传播的合作伙伴，共同打造高品质的产品和服务。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具备创新意识和能力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积极寻找具备创新意识和能力的合作伙伴，共同推动行业的创新和发展。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具备行业经验和资源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寻找在食品饮料行业有丰富经验和资源的潜在合作伙伴，能够快速融入市场并发挥协同效应。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针对不同潜在合作伙伴的需求和资源特点，制定个性化的合作方案，提高合作成功率和满意度。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个性化定制合作方案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通过研发创新、包装设计等手段，突出产品的差异化优势，吸引潜在合作伙伴的关注。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强化产品差异化优势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为合作伙伴提供市场调研、营销推广、技术支持等全方位服务，降低其运营风险和成本。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提供全方位支持服务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制定差异化招商策略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通过招商活动传递品牌的核心价值和理念，增强潜在合作伙伴对品牌的认同感和信任度。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传递品牌核心价值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在招商过程中展现专业的品牌形象和服务能力，提升潜在合作伙伴对品牌的信心和期望。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打造专业品牌形象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倡导合作共赢的合作理念，与潜在合作伙伴共同探索市场机遇，实现共同成长和发展。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强调共赢合作理念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塑造品牌形象及价值主张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积极寻求与实力雄厚的经销商建立长期合作关系，共同开拓市场。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参加国内外知名的食品饮料展会，展示产品优势，吸引潜在经销商和投资者。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在食品饮料批发市场设立展示专区，提高品牌曝光度，拓展销售渠道。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传统渠道拓展策略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在主流电商平台开设旗舰店或专营店，利用平台流量进行品牌宣传和销售。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网络广告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投放网络广告，包括搜索引擎广告、社交媒体广告等，提高品牌知名度。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网络直播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利用网红、明星等资源进行网络直播带货，吸引消费者关注并购买。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网络渠道拓展策略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发布有价值的内容，如行业趋势、产品介绍、市场动态等，吸引潜在经销商关注。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通过社交媒体与潜在经销商进行互动沟通，解答疑问，建立信任关系。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社交媒体平台选择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根据目标受众选择合适的社交媒体平台，如微信、微博、抖音等。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社交媒体在招商中的应用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https://d.book118.com/528051051021006027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2024-09-04T18:48:59.646</cp:lastPrinted>
  <dcterms:created xsi:type="dcterms:W3CDTF">2024-09-04T10:48:59Z</dcterms:created>
  <dcterms:modified xsi:type="dcterms:W3CDTF">2024-09-04T10:49:01Z</dcterms:modified>
</cp:coreProperties>
</file>