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FB733-28AD-4D01-908A-6433545C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6AE6F-724C-4E14-83BC-F7CB29E5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E28DF-D2FC-4BD6-A53A-0102EF95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4DC35-9528-4135-BE6F-8EE1032D7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AEE0E-3F51-46BA-9CF7-AB9DA41B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68276-BFD7-4956-A6C4-FBEECB48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C1734-937B-4F94-A3C9-FCCB36FC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6CD6C-D193-46DB-91FD-07A26595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04DA6-3509-4B82-A105-AC68F0A7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2C38C-E512-4D37-BC02-B5B589FB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CCE10-CA54-444E-A45D-135CF62B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1055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服务运营管理服务需求与能力管理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服务需求与能力匹配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服务运营管理案例分析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服务运营管理挑战与对策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随着市场竞争的加剧，企业越来越注重服务质量和客户体验，服务运营管理成为企业核心竞争力的重要组成部分。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本章节旨在介绍服务运营管理的概念、方法和实践，帮助企业更好地理解和实施服务运营管理，提升服务质量和客户满意度。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服务运营管理是一种以客户为中心的管理理念和方法，旨在通过优化服务流程、提升服务质量和效率，实现客户价值和企业价值的最大化。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服务运营管理涉及服务设计、服务交付、服务改进等多个环节，需要企业具备全面的服务管理能力和创新思维。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服务运营管理概述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服务需求与能力管理的协同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将服务需求与能力管理相结合，实现服务资源的优化配置和高效利用，提升企业整体运营水平。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有效管理客户需求，确保服务能够满足客户期望，提高客户满意度和忠诚度。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合理配置服务资源，提高服务效率和质量，降低服务成本，增强企业竞争力。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服务需求与能力管理的重要性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评估需求重要性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输出需求文档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通过市场调研、客户访谈等方式，深入了解客户对服务的需求和期望。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根据客户需求的重要性和满意度进行评估，确定优先满足的需求。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将客户需求进行分类，如功能性需求、体验性需求、情感性需求等。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将分析结果整理成需求文档，为后续服务设计和开发提供依据。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收集以往服务需求的相关数据，包括需求量、需求类型、需求时间等。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建立预测模型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进行预测分析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调整预测结果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利用统计分析方法建立需求预测模型，如时间序列分析、回归分析等。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根据预测模型对历史数据进行拟合和预测，得出未来一段时间内的服务需求预测结果。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结合市场趋势、节假日等因素对预测结果进行调整，提高预测准确性。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根据企业战略和市场环境，确定服务运营的目标和指标。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确定服务目标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结合服务需求预测结果，制定服务计划，包括服务内容、服务时间、服务人员等。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制定服务计划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根据服务计划，合理分配服务资源，如人员、物资、设备等。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分配服务资源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建立服务计划执行情况的监控机制，确保服务计划的顺利实施。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建立监控机制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推广自助服务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通过推广自助服务渠道，如网上营业厅、手机APP等，降低人工服务成本，提高客户满意度。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实施客户关怀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通过客户关怀活动，如回访、赠送礼品等，增进客户感情，提高客户忠诚度。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加强员工服务意识和技能培训，提高员工服务能力和素质。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针对服务过程中存在的问题和瓶颈，优化服务流程，提高服务效率和质量。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服务需求优化策略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服务能力管理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评估现有服务能力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对服务提供者的资源、技术、人员等进行全面评估，明确现有服务能力的优势和不足。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深入了解客户需求，包括服务类型、服务质量、响应时间等，以便更好地匹配服务能力。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根据行业特点和服务提供者的实际情况，制定科学、合理的服务能力评估标准。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服务能力评估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基于评估结果和客户需求，制定针对性的服务能力规划方案。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制定服务能力规划方案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根据规划方案，制定资源调配计划，包括人员、技术、设备等资源的合理配置。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考虑未来业务发展和服务需求变化，制定服务能力扩展策略，确保服务能力的可持续提升。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服务能力扩展策略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服务能力规划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https://d.book118.com/528051055111006036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2024-09-16T03:31:14.523</cp:lastPrinted>
  <dcterms:created xsi:type="dcterms:W3CDTF">2024-09-15T19:31:14Z</dcterms:created>
  <dcterms:modified xsi:type="dcterms:W3CDTF">2024-09-15T19:31:16Z</dcterms:modified>
</cp:coreProperties>
</file>