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57D6A-6896-4223-B56C-7FB60F8D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9A893-8FE5-4E64-867F-DB9F4C67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C2FC1-FD56-4AA2-A659-94CDB9E7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A94AE-625C-48DF-8FE8-D034E523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6E6EF-9CB4-4E7B-A924-81074BCD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88CA0-54C3-4C05-A93A-B1B3E2EB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05564-FD9C-45EB-84C0-DCE76A30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0FAED-6A15-4018-9345-79FA2F30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9E47C-AE0D-4EDD-8340-657DFBA18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420BB-8B7E-48C5-A6ED-FA6859FF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75C49-7B88-4BDE-AD8F-892DED3B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113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99解读行业趋势的活动策划方案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嘉宾邀请与阵容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预算与费用控制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近年来，该行业市场规模不断扩大，增长率持续攀升，显示出强劲的发展势头。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随着科技的不断进步，该行业正经历着技术创新和升级，推动了行业向更高层次发展。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国家相关政策的出台和实施，对该行业的发展起到了积极的推动作用，同时也规范了市场秩序。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解读行业趋势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通过本次活动，深入解读该行业的发展趋势和未来走向，为参与者提供有价值的参考信息。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搭建一个交流平台，让行业内的专家、学者和企业代表共同探讨行业热点问题，促进彼此之间的合作。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通过活动的策划和执行，提升主办方在行业内的知名度和影响力，树立品牌形象。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912" r="119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包括该行业的企业高管、技术研发人员、市场营销人员等，他们对行业趋势和未来发展有浓厚兴趣。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行业从业者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关注该行业发展趋势的投资者和创业者，他们希望通过活动了解行业动态和投资机会。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投资者和创业者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研究该行业的专家学者，他们希望通过活动分享研究成果和观点，推动学术交流与合作。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专家学者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报道该行业的媒体记者，他们希望通过活动获取新闻线索和素材，进行宣传报道。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媒体记者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46" r="337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以“99解读行业趋势”为主题，旨在汇聚行业内外专家、学者、企业家等，共同探讨行业发展趋势，把握未来市场脉搏。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聚焦行业前沿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通过分享最新研究成果、成功案例及前沿技术，为行业发展提供智力支持，推动行业创新与发展。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主题设定及理由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邀请行业领袖、知名专家进行主题演讲，分享行业前沿动态和最新研究成果。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高端论坛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圆桌对话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组织企业家、投资者、行业专家等进行圆桌对话，探讨行业热点话题，碰撞思想火花。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设置创新产品体验区，让与会者亲身感受最新技术和产品的魅力。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发布行业趋势报告，对行业发展进行深入剖析和预测，为与会者提供决策参考。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亮点呈现方式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结合国家最新政策，分析政策对行业发展的影响，为企业制定应对策略提供参考。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紧跟政策动向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深入调研市场需求变化，探讨消费者行为和心理特征，为企业产品研发和市场推广提供指导。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关注市场需求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关注行业技术创新动态，探讨新技术、新产品对行业发展的推动作用，激发企业创新活力。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聚焦技术创新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加强与国际同行的交流与合作，分享国际先进经验和技术成果，提升我国行业的国际竞争力。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拓展国际合作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与行业趋势紧密结合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设置签到处，提供签到表供参与者登记信息，领取活动资料包和胸卡。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主持人简短介绍活动背景、目的和流程，欢迎参与者并引导进入主题演讲环节。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签到及开场环节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企业案例分享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邀请成功企业代表分享其在行业变革中的经验和故事，为参与者提供实践参考。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圆桌论坛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组织专家和企业代表进行圆桌讨论，就行业热点话题展开深入探讨和交流。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邀请行业专家进行主题演讲，分享对当前行业发展趋势的深入分析和预测。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主题演讲与分享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设置与行业相关的互动游戏，增加活动趣味性，同时加深参与者对行业知识的理解。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为参与者提供向演讲嘉宾提问的机会，加强现场互动和交流。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将参与者分成小组，围绕特定话题展开讨论，促进思想碰撞和合作机会。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结束环节安排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主持人对活动进行总结回顾，强调活动亮点和收获。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组织所有参与者合影留念，记录这一难忘时刻。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为参与者提供自由交流的时间，加深彼此了解，探讨合作机会。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主持人简要介绍后续相关活动和计划，鼓励参与者持续关注和参与。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总结回顾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合影留念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自由交流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后续活动预告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嘉宾邀请与阵容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嘉宾选择标准及邀请方式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行业影响力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优先选择在各自领域内具有广泛认可度和影响力的嘉宾，如知名企业家、行业专家、学者等。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话题相关性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确保嘉宾的专业领域或经验与活动主题密切相关，以便提供有深度的见解和分析。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在嘉宾的选择上注重多样性，包括不同领域、不同背景和不同观点的嘉宾，以增加活动的丰富性和包容性。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邀请方式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通过正式邀请函、电话或电子邮件等方式邀请嘉宾，并明确说明活动的目的、主题和形式，以及嘉宾需要准备的内容和时间安排。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在活动前通过官方渠道和社交媒体等途径公布嘉宾名单，并附上每位嘉宾的详细介绍，包括其专业背景、成就和观点等，以便观众提前了解和关注。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利用多种宣传手段提高活动的知名度和影响力，如发布新闻稿、制作宣传海报和视频、在社交媒体上推广等。同时，可以邀请媒体进行现场报道或直播，以扩大活动的影响力。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嘉宾介绍及宣传策略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https://d.book118.com/528051135053006045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2024-09-25T20:43:22.308</cp:lastPrinted>
  <dcterms:created xsi:type="dcterms:W3CDTF">2024-09-25T12:43:22Z</dcterms:created>
  <dcterms:modified xsi:type="dcterms:W3CDTF">2024-09-25T12:43:24Z</dcterms:modified>
</cp:coreProperties>
</file>