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231FB-9D48-4D6B-BC21-5224EDA8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DE2FF-A97C-442C-A1C9-7F8E088E0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F2AE2-9D0B-4B25-960C-7E60F0C12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53D28-E400-43E9-B596-0F8F3D39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8B642-AB03-48CC-B7DD-DF7F7AA0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91609-6883-4207-9E66-09F978D7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ABD65-C65D-4F96-B5D4-42F52446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401EC-6762-458F-9564-AD8E74A2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F0CBA-7E76-4FB9-9870-FBE4C536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E77B-A8A2-4331-AC9E-20C8C7173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B3460-F635-499E-83EE-D28443E8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2001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人工智能掌握机器学习和数据分析的趋势培训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机器学习基础及应用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人工智能技术在机器学习和数据分析中应用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培养学员掌握人工智能、机器学习和数据分析的核心概念、技术和应用趋势，提升其在智能时代的竞争力。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随着大数据时代的到来和人工智能技术的飞速发展，机器学习和数据分析已成为解决复杂问题、挖掘潜在价值的关键手段。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模拟人类智能的理论、设计、开发和应用的一门技术科学，旨在让机器具备一定程度的自主思考、学习和决策能力。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人工智能的一个分支，通过训练模型自动从数据中学习并改进性能，实现预测、分类、聚类等任务。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对大量数据进行处理、清洗、转换、建模和可视化等操作，以发现数据中的规律、趋势和潜在价值。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人工智能是最高层次的概念，机器学习是实现人工智能的一种重要方法，而数据分析则是机器学习的基础和前提。在实际应用中，三者相互渗透、相互促进，共同推动智能化进程的发展。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人工智能、机器学习和数据分析关系概述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机器学习基础及应用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通过训练数据自动发现规律，并应用于新数据，从而实现预测和决策。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根据学习方式和目标不同，可分为监督学习、非监督学习、半监督学习和强化学习等。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机器学习原理及算法分类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通过已知输入和输出数据进行训练，以找到输入与输出之间的关系，并应用于新数据。常见算法包括线性回归、逻辑回归、支持向量机和决策树等。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非监督学习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通过无标签数据进行训练，以发现数据中的内在结构和特征。常见算法包括聚类、降维和异常检测等。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监督学习与非监督学习方法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通过组合低层特征形成更加抽象的高层表示属性类别或特征，以发现数据的分布式特征表示。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深度学习已广泛应用于图像识别、语音识别、自然语言处理、推荐系统和智能问答等领域，并取得了显著成果。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深度学习在机器学习领域应用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7" r="326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通过统计学、机器学习等方法，从海量数据中挖掘出有价值的信息和知识，包括分类、聚类、关联规则挖掘等。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将数据以图形、图像等形式展现出来，帮助用户更直观地理解数据和分析结果，包括数据图表、数据地图、数据动画等。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通过数据挖掘技术找到数据中的规律和趋势，再利用数据可视化技术将这些规律和趋势以直观的形式展现出来，帮助用户更好地理解和应用数据。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数据挖掘与可视化结合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包括数据量大、处理速度慢、数据多样性等问题，传统的数据处理方法无法满足大数据处理的需求。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通过分布式计算技术，如Hadoop、Spark等，实现大数据的并行处理和存储，提高数据处理速度和效率。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24" r="250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针对实时数据流的处理需求，采用数据流处理技术，如Apache Flink、Apache Beam等，实现实时数据分析和处理。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数据流处理技术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实时数据分析应用场景探讨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实时数据分析可用于股票交易、风险管理等方面，帮助金融机构快速响应市场变化。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在智能制造领域，实时数据分析可用于生产监控、设备故障预测等方面，提高生产效率和设备利用率。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实时数据分析可用于交通拥堵预测、环境监测等方面，为城市规划和管理提供有力支持。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https://d.book118.com/528052001137006035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2024-09-14T22:38:56.706</cp:lastPrinted>
  <dcterms:created xsi:type="dcterms:W3CDTF">2024-09-14T14:38:56Z</dcterms:created>
  <dcterms:modified xsi:type="dcterms:W3CDTF">2024-09-14T14:38:58Z</dcterms:modified>
</cp:coreProperties>
</file>