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9BEFB-1A55-47C5-8578-F8A8ECCF3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83445-82B5-482F-9958-2047AC07B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30F25-5C7B-4AB5-A97D-D8DF70C39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0B60C-1F1D-49E8-B3F4-D66EC4098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D5C237-2412-450C-BFC2-709913AAE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51FBC8-4657-4112-9A4E-989794F14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8CFBE1-488A-4F40-B7B1-3799733AD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637321-886C-4369-847F-C6F82A13C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F7A53-728A-4531-973A-E051A523F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1C8FB-6089-4E39-B527-BE01AB697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C4B73-7F55-453F-B6B7-231E32FAE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520300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财政总预算年终清理结算和会计报表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年终清理结算工作概述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会计报表编制与审核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财政总预算执行情况分析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财政总预算年终清理结算结果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会计报表在财政管理中的应用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财政总预算年终清理结算和会计报表的目的是全面、准确地反映财政年度终了时的财政收支状况，加强财政管理和监督，促进财政经济健康发展。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随着国家财政管理的不断加强和财政体制改革的深入推进，财政总预算年终清理结算和会计报表工作越来越受到重视。这项工作不仅是对财政收支状况的总结，也是对财政管理水平的检验。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预算执行情况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财政管理情况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财政政策执行情况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其他需要说明的情况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包括财政收入、财政支出、财政平衡、预算变动及原因等方面的情况。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包括各项财政政策措施的实施效果、存在的问题及建议等方面的情况。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包括财政管理体制改革、财政监督、财政信息化建设等方面的情况。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包括与财政收支和管理有关的其他重要事项。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年终清理结算工作概述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1" b="2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清理结算的意义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确保财政收支平衡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通过年终清理结算，对各项财政收入和支出进行核对与平衡，确保财政收支的总体平衡。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反映真实财政状况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清理结算能够准确反映年度内政府财政活动的实际情况，为政府决策提供准确依据。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促进财政管理规范化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年终清理结算是财政管理的重要环节，有助于推动财政管理的规范化和制度化。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对各项财政收入和支出账目进行逐一核对，确保账目的真实性和准确性。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核对账目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对财政总预算会计在年度内与各预算单位、上下级财政之间的往来款项进行清理结算，确保债权债务的清晰。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清理往来款项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将年度内的各项财政收入和支出进行结转，分别转入相应的结转科目，以便于下一年度的预算管理。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结转收支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根据清理结算的结果，编制年度财政总预算会计报表，反映年度内政府财政活动的实际情况。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编制会计报表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清理结算的流程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年终清理结算工作必须遵循相关法律法规和财政制度的规定，确保工作的合法性和规范性。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遵循法律法规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注重时效性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加强沟通协调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做好档案保管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年终清理结算工作应在年度终了后及时进行，确保会计报表的及时性和准确性。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在年终清理结算过程中，应加强与各预算单位、上下级财政之间的沟通协调，确保工作的顺利进行。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年终清理结算工作完成后，应做好相关档案资料的保管工作，以备后续查证和参考。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清理结算的注意事项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会计报表编制与审核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包括资产负债表、收入支出表、财政拨款收入支出表、附表及说明书等。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必须数字真实、计算准确、内容完整、说明清楚、报送及时，不得估列代编、弄虚作假、篡改数据。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会计报表的种类和要求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会计报表的编制方法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整理会计数据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对各项会计数据进行分类、汇总和计算，确保数据的准确性和完整性。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核对报表数据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对报表中的数据进行核对，确保各项数据之间的勾稽关系正确无误。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填写报表项目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根据会计科目的余额和发生额，以及相关财务制度和规定，填写报表中的各个项目。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编写说明书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对报表的编制基础、方法、原则及主要项目等进行说明，以便于理解和使用报表。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会计报表的审核流程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初步审核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对报表的完整性、准确性和合规性进行初步审核，确保报表没有遗漏、错误或违规情况。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详细审核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对报表中的各个项目进行详细审核，包括数据的来源、计算方法和勾稽关系等，确保数据的真实性和准确性。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审核意见反馈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将审核过程中发现的问题和意见及时反馈给编制人员，要求进行修改和完善。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审核通过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经过初步审核和详细审核后，如果报表没有问题或已经按照审核意见进行了修改和完善，则可以审核通过。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财政总预算执行情况分析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转移性收入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分析上级补助收入、下级上解收入、调入资金等转移性收入的实际发生情况，以及与预算数的差异和原因。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税收收入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分析各税种收入完成情况，比较与预算数的差异，并说明原因。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非税收入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分析行政事业性收费、罚没收入、国有资源有偿使用收入等非税收入完成情况，以及与预算数的差异和原因。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收入预算执行情况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https://d.book118.com/528052030001006040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2024-09-18T01:52:43.212</cp:lastPrinted>
  <dcterms:created xsi:type="dcterms:W3CDTF">2024-09-17T17:52:43Z</dcterms:created>
  <dcterms:modified xsi:type="dcterms:W3CDTF">2024-09-17T17:52:45Z</dcterms:modified>
</cp:coreProperties>
</file>