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261F7-0F05-467A-8EF6-68E18D551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7EC64-3D91-44C4-B24A-7BBAD742E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76770-7CF3-4067-888B-DBE6BD1AA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2D7DC-1F5E-40E7-94FF-44589BD75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9F814D-FCAE-49BD-8BC0-3C605414A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184779-0DCE-4EF8-B9E2-80F5518C1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E69EB7-C630-4915-A934-ED77F4E50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FB373-5A39-43A6-8D87-D89EA1033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56CAB-2AC8-4DE0-9BA0-8FADC207C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CCB26-B622-4AC7-85A9-D71F810EE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B7C98-11BB-447A-A9BE-8D7E935D7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52062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小猫走路没有声音课件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附录与参考文献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14" r="1841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展示一张小猫的图片，并提问：“小朋友们，你们看这是谁呀？”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引导学生回答：“是小猫！”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引入主题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播放一段小猫走路的视频，并提问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“小朋友们，你们发现小猫走路有什么特点呀？”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引导学生观察并回答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“小猫走路没有声音！”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了解小猫走路的特点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001" b="33001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通过提问：“为什么小猫走路没有声音呢？”激发学生对主题的兴趣，并引导他们进入课程的学习。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激发学习兴趣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小猫的脚垫很柔软，可以减少走路时发出的声音。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柔软的脚垫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灵活的关节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轻盈的身体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小猫的关节灵活度高，能够使其轻松地移动，从而减少走路的噪音。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小猫的身体轻盈，不会像大型动物那样产生较大的震动和声音。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小猫走路的生理特点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小猫走路时，利用脚垫的弹性缓冲来减少走路的声音。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弹性缓冲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小猫在走路时，通过轻盈着地的方式减少声音，尤其是在安静的环境下。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轻盈着地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小猫通过保持身体平衡来减少走路时产生的震动和声音。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身体平衡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小猫走路的力学原理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人类走路时是直立行走，而小猫则是四足行走，导致小猫的步态与人类不同。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33" r="2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步态差异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人类走路时由于体重较重，会产生较大的声音，而小猫则因为轻盈的身体和柔软的脚垫而产生较小的声音。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声音差异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0" r="1687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375" r="10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小猫的关节灵活度高，可以轻松地移动，而人类则相对较为笨重。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灵活度差异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小猫走路与人类走路的异同点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https://d.book118.com/528052062105006023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2024-08-30T09:11:48.360</cp:lastPrinted>
  <dcterms:created xsi:type="dcterms:W3CDTF">2024-08-30T01:11:48Z</dcterms:created>
  <dcterms:modified xsi:type="dcterms:W3CDTF">2024-08-30T01:11:50Z</dcterms:modified>
</cp:coreProperties>
</file>