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9C9AB2-7536-44F8-909F-62A5A0ADA4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D18938-EDC4-4868-9EEC-9FE37DEEFA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E39CC2-110C-45C5-948E-87B00602DD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2B51EC-6653-48A5-9E3B-BB009AF68D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207316-74C4-4992-BE35-7834D72306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8CFFCC-DC6F-4E53-9E07-9F9D6616C3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B6158D-C489-4EB6-B771-3C5539CAA9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064EB1-770C-4452-9E6A-56E673F106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895B22-12EF-4D3D-92F8-316A661E7E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16D4CC-0AD3-4D2B-B192-E0258DB6ED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37E310-C921-40C8-9C32-2B30722C62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5213105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美术老师职业规划书</a:t>
            </a:r>
          </a:p>
        </p:txBody>
      </p:sp>
      <p:sp>
        <p:nvSpPr>
          <p:cNvPr id="3" name="TextBox 3"/>
          <p:cNvSpPr txBox="1"/>
          <p:nvPr/>
        </p:nvSpPr>
        <p:spPr>
          <a:xfrm>
            <a:off x="2015888" y="3818645"/>
            <a:ext cx="8032799" cy="36154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作者：XXX</a:t>
            </a:r>
          </a:p>
        </p:txBody>
      </p:sp>
      <p:sp>
        <p:nvSpPr>
          <p:cNvPr id="4" name="TextBox 4"/>
          <p:cNvSpPr txBox="1"/>
          <p:nvPr/>
        </p:nvSpPr>
        <p:spPr>
          <a:xfrm>
            <a:off x="5124041" y="5590905"/>
            <a:ext cx="1943919" cy="36154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20XX-XX-XX</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自我分析</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职业目标与路径</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行动计划与措施</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风险评估与应对策略</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随着社会经济的发展和人们对艺术教育的重视，美术老师的需求逐渐增加，但同时也对美术老师的专业素养和职业发展提出了更高的要求。因此，制定一份有效的职业规划书对于美术老师的发展至关重要。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本职业规划书旨在为美术老师提供一个全面的、个性化的职业发展计划，帮助他们在职业生涯中不断成长、提高自己的专业素养，实现个人价值。</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规划背景与目的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alphaModFix/>
          </a:blip>
          <a:srcRect l="26438" r="264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本规划书涵盖了美术老师的职业发展、教育背景、专业技能、个人兴趣等多个方面，旨在为美术老师提供一个全面的职业规划指导。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时间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本规划书的时间范围为三年，分为短期、中期和长期三个阶段，每个阶段的目标和重点不同，旨在让美术老师根据自己的实际情况和职业目标制定具体的实施计划。</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规划范围与时间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自我分析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对不同类型的美术作品和风格有浓厚的兴趣，包括绘画、雕塑、建筑等。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兴趣广泛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善于观察与表达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耐心与细心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rcRect l="11042" r="11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具备敏锐的观察力和表达能力，能够生动地再现和传达视觉信息。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在教授和辅导学生时，能够耐心解答问题，细致地指导学生。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兴趣爱好与特长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教学经验</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在多年的教育工作中，积累了丰富的美术教学经验，能够针对不同年龄段和水平的学生制定个性化的教学方案。</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参与展览与比赛</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积极参与美术展览和比赛，不断拓展自己的艺术视野和技能。</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专业背景</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拥有美术相关专业学位，接受过系统的美术教育和专业培训。</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教育背景与经验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绘画技能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具备扎实的绘画基本功，掌握多种绘画技巧和方法，能够创作出高质量的美术作品。</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理论知识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对美术史、艺术理论有较深入的了解，能够将这些知识运用到教学实践中。</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跨学科能力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具备良好的跨学科能力，能够将美术与其他学科进行有机结合，提高学生的学习兴趣和综合素质。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技能与知识分析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职业目标与路径</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成为知名美术教育家</a:t>
            </a:r>
          </a:p>
        </p:txBody>
      </p:sp>
      <p:pic>
        <p:nvPicPr>
          <p:cNvPr id="5" name="Picture 5"/>
          <p:cNvPicPr>
            <a:picLocks noChangeAspect="1"/>
          </p:cNvPicPr>
          <p:nvPr/>
        </p:nvPicPr>
        <p:blipFill>
          <a:blip r:embed="rId4"/>
          <a:srcRect l="16625" r="1662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培养出众多优秀的美术人才</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拥有自己的美术教育品牌</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长期职业目标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在一所中学担任美术老师</a:t>
            </a:r>
          </a:p>
        </p:txBody>
      </p:sp>
      <p:sp>
        <p:nvSpPr>
          <p:cNvPr id="7" name="AutoShape 7"/>
          <p:cNvSpPr/>
          <p:nvPr/>
        </p:nvSpPr>
        <p:spPr>
          <a:xfrm>
            <a:off x="4935912" y="1819581"/>
            <a:ext cx="993758" cy="99375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获得本科学士学位</a:t>
            </a:r>
          </a:p>
        </p:txBody>
      </p:sp>
      <p:sp>
        <p:nvSpPr>
          <p:cNvPr id="10" name="AutoShape 10"/>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考取美术教师资格证</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短期职业目标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https://d.book118.com/528052131052006027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2024-09-05T05:40:00.050</cp:lastPrinted>
  <dcterms:created xsi:type="dcterms:W3CDTF">2024-09-04T21:40:00Z</dcterms:created>
  <dcterms:modified xsi:type="dcterms:W3CDTF">2024-09-04T21:40:01Z</dcterms:modified>
</cp:coreProperties>
</file>