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07B8F-DCE3-4ED4-ABA3-60199B7AE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79725-2D43-4C77-BF0F-7600D0107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87B1A-60D5-4652-808C-4570E1A8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B5034A-61EE-4D0A-A1A9-49DA74B57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09402D-5DA6-4616-8FDA-4F7F3CB15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289E6C-C27D-40D3-855C-D38146475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CE30A8-46F1-4657-864B-D74D22F7E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2CC70-0683-4C70-9B9C-3BFE87804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6784D-1FF3-4676-B142-F95B11CAB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19436-14B2-4BA6-A60E-663F3B3C0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92DA1-4638-4A7F-AFE5-44042ED43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540151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begin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200400" y="2103120"/>
            <a:ext cx="45720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5500" b="1">
                <a:solidFill>
                  <a:srgbClr val="000000"/>
                </a:solidFill>
                <a:latin typeface="宋体"/>
              </a:rPr>
              <a:t>蛛网膜下腔出血的管理课件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dir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31520" y="914400"/>
            <a:ext cx="5486400" cy="2743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目录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介绍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诊断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治疗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预后和康复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预防措施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研究进展</a:t>
            </a:r>
          </a:p>
          <a:p>
            <a:pPr algn="l"/>
            <a:r>
              <a:rPr sz="3000" b="1">
                <a:solidFill>
                  <a:srgbClr val="000000"/>
                </a:solidFill>
                <a:latin typeface="宋体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什么是蛛网膜下腔出血？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该疾病的常见病因和发病率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对患者健康的潜在危害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3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36576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症状和体征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影像学检查的重要性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4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诊断的准确性和可行性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诊断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par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188720" y="1828800"/>
            <a:ext cx="2743200" cy="9144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ctr"/>
            <a:r>
              <a:rPr sz="4500" b="0">
                <a:solidFill>
                  <a:srgbClr val="000000"/>
                </a:solidFill>
                <a:latin typeface="宋体"/>
              </a:rPr>
              <a:t>治疗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1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685800" y="914400"/>
            <a:ext cx="41148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保持患者的呼吸道通畅和体位调整</a:t>
            </a:r>
          </a:p>
          <a:p>
            <a:pPr algn="l"/>
            <a:br/>
            <a:r>
              <a:rPr sz="2000" b="0">
                <a:solidFill>
                  <a:srgbClr val="000000"/>
                </a:solidFill>
                <a:latin typeface="宋体"/>
              </a:rPr>
              <a:t>控制患者的血压和颅内压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治疗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 descr="content2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114800" y="914400"/>
            <a:ext cx="4572000" cy="36576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2000" b="0">
                <a:solidFill>
                  <a:srgbClr val="000000"/>
                </a:solidFill>
                <a:latin typeface="宋体"/>
              </a:rPr>
              <a:t>手术治疗的适应症和方法选择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97280" y="182880"/>
            <a:ext cx="4572000" cy="457200"/>
          </a:xfrm>
          <a:prstGeom prst="rect">
            <a:avLst/>
          </a:prstGeom>
          <a:noFill/>
        </p:spPr>
        <p:txBody>
          <a:bodyPr wrap="square" anchor="ctr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  <a:p>
            <a:pPr algn="l"/>
            <a:r>
              <a:rPr sz="3000">
                <a:solidFill>
                  <a:srgbClr val="000000"/>
                </a:solidFill>
                <a:latin typeface="宋体"/>
              </a:rPr>
              <a:t>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https://d.book118.com/528054015121006030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2024-09-07T08:56:48.084</cp:lastPrinted>
  <dcterms:created xsi:type="dcterms:W3CDTF">2024-09-07T00:56:48Z</dcterms:created>
  <dcterms:modified xsi:type="dcterms:W3CDTF">2024-09-07T00:56:49Z</dcterms:modified>
</cp:coreProperties>
</file>