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8397F-6DAC-4CA2-A063-E1900DCE7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F3817-2CC8-46DD-AEDC-8A6A617BF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2B333-CF24-4ABB-9966-93BBB3F22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DADEC-0CBF-4E28-85DD-78B2A5B97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EE5C02-87EE-4ECF-8F73-F6ED0A1FA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F5AE04-5265-4EF7-9BC7-58A194132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D569E1-ED60-4A70-A73A-3EFD1D57B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568AF-4345-43AF-96AC-157EE4496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006A0-C74E-42D0-902F-5A8AF825D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69A4D-4961-46CF-B9D9-039400A6A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60C46-7A53-4F55-9254-3E9656261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54067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excel数据处理与分析项目简单实用的数据管理工具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Excel数据处理基础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Excel数据分析技巧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Excel数据自动化处理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Excel与其他软件的协同工作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Excel数据处理安全与优化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Excel数据处理基础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数据输入与格式设置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确保数据准确性的关键步骤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·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选择正确的数据类型：如文本、数字、日期等，以避免后续处理时的错误。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规范格式：如设置小数点位数、货币符号、日期格式等，使数据呈现统一、专业的外观。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数据验证：限制输入数据的范围，避免错误或不合理的值。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筛选数据：通过条件筛选，快速找出符合特定标准的记录。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自定义排序：根据特定需求，如按照姓氏、日期等自定义排序规则。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排序数据：根据一列或多列的值，将数据从大到小或从小到大排列，便于查看和比较。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快速找到所需数据的关键功能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数据筛选与排序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高级合并查询：在Excel的高级功能中，可以实现更为复杂的合并和拆分操作，满足更高级的数据处理需求。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数据拆分：将一个工作表中的数据拆分成多个工作表，便于分类管理和查看。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数据合并：将多个工作表或工作簿中的数据整合到一个表中，便于统一管理和分析。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提高数据处理效率的常用技巧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数据合并与拆分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Excel数据分析技巧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https://d.book118.com/528054067015006027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2024-09-04T17:30:01.502</cp:lastPrinted>
  <dcterms:created xsi:type="dcterms:W3CDTF">2024-09-04T09:30:01Z</dcterms:created>
  <dcterms:modified xsi:type="dcterms:W3CDTF">2024-09-04T09:30:03Z</dcterms:modified>
</cp:coreProperties>
</file>