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4919"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7" r:id="rId20"/>
    <p:sldId id="309" r:id="rId21"/>
  </p:sldIdLst>
  <p:sldSz cx="12192000"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tags" Target="tags/tag221.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a:effectLst/>
      </p:bgPr>
    </p:bg>
    <p:spTree>
      <p:nvGrpSpPr>
        <p:cNvPr id="27" name=""/>
        <p:cNvGrpSpPr/>
        <p:nvPr/>
      </p:nvGrpSpPr>
      <p:grpSpPr>
        <a:xfrm>
          <a:off x="0" y="0"/>
          <a:ext cx="0" cy="0"/>
        </a:xfrm>
      </p:grpSpPr>
      <p:sp>
        <p:nvSpPr>
          <p:cNvPr id="1048641" name="Rectangle 2"/>
          <p:cNvSpPr>
            <a:spLocks noGrp="1" noChangeArrowheads="1"/>
          </p:cNvSpPr>
          <p:nvPr>
            <p:ph type="hdr" sz="quarter"/>
          </p:nvPr>
        </p:nvSpPr>
        <p:spPr bwMode="auto">
          <a:xfrm>
            <a:off x="2"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43"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ln>
          <a:effectLst/>
        </p:spPr>
      </p:sp>
      <p:sp>
        <p:nvSpPr>
          <p:cNvPr id="1048644" name="Rectangle 5"/>
          <p:cNvSpPr>
            <a:spLocks noGrp="1" noChangeArrowheads="1"/>
          </p:cNvSpPr>
          <p:nvPr>
            <p:ph type="body" sz="quarter" idx="3"/>
          </p:nvPr>
        </p:nvSpPr>
        <p:spPr bwMode="auto">
          <a:xfrm>
            <a:off x="709614" y="4862514"/>
            <a:ext cx="5680075" cy="4605337"/>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a:ea typeface="+mn-ea"/>
        <a:cs typeface="+mn-cs"/>
      </a:defRPr>
    </a:lvl1pPr>
    <a:lvl2pPr marL="457200" algn="l" rtl="0" fontAlgn="base">
      <a:spcBef>
        <a:spcPct val="30000"/>
      </a:spcBef>
      <a:spcAft>
        <a:spcPct val="0"/>
      </a:spcAft>
      <a:defRPr sz="1200" kern="1200">
        <a:solidFill>
          <a:schemeClr val="tx1"/>
        </a:solidFill>
        <a:latin typeface="Arial"/>
        <a:ea typeface="+mn-ea"/>
        <a:cs typeface="+mn-cs"/>
      </a:defRPr>
    </a:lvl2pPr>
    <a:lvl3pPr marL="914400" algn="l" rtl="0" fontAlgn="base">
      <a:spcBef>
        <a:spcPct val="30000"/>
      </a:spcBef>
      <a:spcAft>
        <a:spcPct val="0"/>
      </a:spcAft>
      <a:defRPr sz="1200" kern="1200">
        <a:solidFill>
          <a:schemeClr val="tx1"/>
        </a:solidFill>
        <a:latin typeface="Arial"/>
        <a:ea typeface="+mn-ea"/>
        <a:cs typeface="+mn-cs"/>
      </a:defRPr>
    </a:lvl3pPr>
    <a:lvl4pPr marL="1371600" algn="l" rtl="0" fontAlgn="base">
      <a:spcBef>
        <a:spcPct val="30000"/>
      </a:spcBef>
      <a:spcAft>
        <a:spcPct val="0"/>
      </a:spcAft>
      <a:defRPr sz="1200" kern="1200">
        <a:solidFill>
          <a:schemeClr val="tx1"/>
        </a:solidFill>
        <a:latin typeface="Arial"/>
        <a:ea typeface="+mn-ea"/>
        <a:cs typeface="+mn-cs"/>
      </a:defRPr>
    </a:lvl4pPr>
    <a:lvl5pPr marL="1828800" algn="l" rtl="0" fontAlgn="base">
      <a:spcBef>
        <a:spcPct val="30000"/>
      </a:spcBef>
      <a:spcAft>
        <a:spcPct val="0"/>
      </a:spcAft>
      <a:defRPr sz="1200" kern="1200">
        <a:solidFill>
          <a:schemeClr val="tx1"/>
        </a:solidFill>
        <a:latin typeface="Arial"/>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33" name=""/>
        <p:cNvGrpSpPr/>
        <p:nvPr/>
      </p:nvGrpSpPr>
      <p:grpSpPr>
        <a:xfrm>
          <a:off x="0" y="0"/>
          <a:ext cx="0" cy="0"/>
        </a:xfrm>
      </p:grpSpPr>
      <p:sp>
        <p:nvSpPr>
          <p:cNvPr id="1048676" name="幻灯片图像占位符 1"/>
          <p:cNvSpPr>
            <a:spLocks noGrp="1" noRot="1" noChangeAspect="1"/>
          </p:cNvSpPr>
          <p:nvPr>
            <p:ph type="sldImg"/>
          </p:nvPr>
        </p:nvSpPr>
        <p:spPr/>
      </p:sp>
      <p:sp>
        <p:nvSpPr>
          <p:cNvPr id="1048678" name="备注占位符 2"/>
          <p:cNvSpPr>
            <a:spLocks noGrp="1"/>
          </p:cNvSpPr>
          <p:nvPr>
            <p:ph type="body" idx="1"/>
          </p:nvPr>
        </p:nvSpPr>
        <p:spPr/>
        <p:txBody>
          <a:bodyPr/>
          <a:lstStyle/>
          <a:p>
            <a:endParaRPr lang="zh-CN" altLang="en-US"/>
          </a:p>
        </p:txBody>
      </p:sp>
      <p:sp>
        <p:nvSpPr>
          <p:cNvPr id="1048680" name="灯片编号占位符 3"/>
          <p:cNvSpPr>
            <a:spLocks noGrp="1"/>
          </p:cNvSpPr>
          <p:nvPr>
            <p:ph type="sldNum" sz="quarter" idx="5"/>
          </p:nvPr>
        </p:nvSpPr>
        <p:spPr/>
        <p:txBody>
          <a:bodyPr/>
          <a:lstStyle/>
          <a:p>
            <a:fld id="{85D0DACE-38E0-42D2-9336-2B707D34BC6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16" name="幻灯片图像占位符 1"/>
          <p:cNvSpPr>
            <a:spLocks noGrp="1" noRot="1" noChangeAspect="1"/>
          </p:cNvSpPr>
          <p:nvPr>
            <p:ph type="sldImg"/>
          </p:nvPr>
        </p:nvSpPr>
        <p:spPr/>
      </p:sp>
      <p:sp>
        <p:nvSpPr>
          <p:cNvPr id="1048618" name="备注占位符 2"/>
          <p:cNvSpPr>
            <a:spLocks noGrp="1"/>
          </p:cNvSpPr>
          <p:nvPr>
            <p:ph type="body" idx="1"/>
          </p:nvPr>
        </p:nvSpPr>
        <p:spPr/>
        <p:txBody>
          <a:bodyPr/>
          <a:lstStyle/>
          <a:p>
            <a:endParaRPr lang="zh-CN" altLang="en-US"/>
          </a:p>
        </p:txBody>
      </p:sp>
      <p:sp>
        <p:nvSpPr>
          <p:cNvPr id="1048620" name="灯片编号占位符 3"/>
          <p:cNvSpPr>
            <a:spLocks noGrp="1"/>
          </p:cNvSpPr>
          <p:nvPr>
            <p:ph type="sldNum" sz="quarter" idx="5"/>
          </p:nvPr>
        </p:nvSpPr>
        <p:spPr/>
        <p:txBody>
          <a:bodyPr/>
          <a:lstStyle/>
          <a:p>
            <a:fld id="{85D0DACE-38E0-42D2-9336-2B707D34BC6D}" type="slidenum">
              <a:rPr lang="zh-CN" altLang="en-US" smtClean="0"/>
              <a:t>2</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10" Type="http://schemas.openxmlformats.org/officeDocument/2006/relationships/tags" Target="../tags/tag9.xml" /><Relationship Id="rId11" Type="http://schemas.openxmlformats.org/officeDocument/2006/relationships/tags" Target="../tags/tag10.xml" /><Relationship Id="rId12" Type="http://schemas.openxmlformats.org/officeDocument/2006/relationships/tags" Target="../tags/tag11.xml" /><Relationship Id="rId13" Type="http://schemas.openxmlformats.org/officeDocument/2006/relationships/tags" Target="../tags/tag12.xml" /><Relationship Id="rId14" Type="http://schemas.openxmlformats.org/officeDocument/2006/relationships/tags" Target="../tags/tag13.xml" /><Relationship Id="rId15" Type="http://schemas.openxmlformats.org/officeDocument/2006/relationships/tags" Target="../tags/tag14.xml" /><Relationship Id="rId16" Type="http://schemas.openxmlformats.org/officeDocument/2006/relationships/tags" Target="../tags/tag15.xml" /><Relationship Id="rId17" Type="http://schemas.openxmlformats.org/officeDocument/2006/relationships/slideMaster" Target="../slideMasters/slideMaster2.xml" /><Relationship Id="rId2" Type="http://schemas.openxmlformats.org/officeDocument/2006/relationships/tags" Target="../tags/tag1.xml" /><Relationship Id="rId3" Type="http://schemas.openxmlformats.org/officeDocument/2006/relationships/tags" Target="../tags/tag2.xml" /><Relationship Id="rId4" Type="http://schemas.openxmlformats.org/officeDocument/2006/relationships/tags" Target="../tags/tag3.xml" /><Relationship Id="rId5" Type="http://schemas.openxmlformats.org/officeDocument/2006/relationships/tags" Target="../tags/tag4.xml" /><Relationship Id="rId6" Type="http://schemas.openxmlformats.org/officeDocument/2006/relationships/tags" Target="../tags/tag5.xml" /><Relationship Id="rId7" Type="http://schemas.openxmlformats.org/officeDocument/2006/relationships/tags" Target="../tags/tag6.xml" /><Relationship Id="rId8" Type="http://schemas.openxmlformats.org/officeDocument/2006/relationships/tags" Target="../tags/tag7.xml" /><Relationship Id="rId9" Type="http://schemas.openxmlformats.org/officeDocument/2006/relationships/tags" Target="../tags/tag8.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16.xml" /><Relationship Id="rId3" Type="http://schemas.openxmlformats.org/officeDocument/2006/relationships/tags" Target="../tags/tag17.xml" /><Relationship Id="rId4" Type="http://schemas.openxmlformats.org/officeDocument/2006/relationships/tags" Target="../tags/tag18.xml" /><Relationship Id="rId5" Type="http://schemas.openxmlformats.org/officeDocument/2006/relationships/tags" Target="../tags/tag19.xml" /><Relationship Id="rId6" Type="http://schemas.openxmlformats.org/officeDocument/2006/relationships/tags" Target="../tags/tag20.xml" /><Relationship Id="rId7" Type="http://schemas.openxmlformats.org/officeDocument/2006/relationships/tags" Target="../tags/tag21.xml" /><Relationship Id="rId8" Type="http://schemas.openxmlformats.org/officeDocument/2006/relationships/tags" Target="../tags/tag22.xml" /><Relationship Id="rId9"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tags" Target="../tags/tag23.xml" /><Relationship Id="rId3" Type="http://schemas.openxmlformats.org/officeDocument/2006/relationships/tags" Target="../tags/tag24.xml" /><Relationship Id="rId4" Type="http://schemas.openxmlformats.org/officeDocument/2006/relationships/tags" Target="../tags/tag25.xml" /><Relationship Id="rId5" Type="http://schemas.openxmlformats.org/officeDocument/2006/relationships/tags" Target="../tags/tag26.xml" /><Relationship Id="rId6" Type="http://schemas.openxmlformats.org/officeDocument/2006/relationships/tags" Target="../tags/tag27.xml" /><Relationship Id="rId7" Type="http://schemas.openxmlformats.org/officeDocument/2006/relationships/tags" Target="../tags/tag28.xml" /><Relationship Id="rId8" Type="http://schemas.openxmlformats.org/officeDocument/2006/relationships/tags" Target="../tags/tag29.xml" /><Relationship Id="rId9"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4.png" /><Relationship Id="rId2" Type="http://schemas.openxmlformats.org/officeDocument/2006/relationships/tags" Target="../tags/tag30.xml" /><Relationship Id="rId3" Type="http://schemas.openxmlformats.org/officeDocument/2006/relationships/tags" Target="../tags/tag31.xml" /><Relationship Id="rId4" Type="http://schemas.openxmlformats.org/officeDocument/2006/relationships/tags" Target="../tags/tag32.xml" /><Relationship Id="rId5" Type="http://schemas.openxmlformats.org/officeDocument/2006/relationships/tags" Target="../tags/tag33.xml" /><Relationship Id="rId6" Type="http://schemas.openxmlformats.org/officeDocument/2006/relationships/tags" Target="../tags/tag34.xml" /><Relationship Id="rId7" Type="http://schemas.openxmlformats.org/officeDocument/2006/relationships/tags" Target="../tags/tag35.xml" /><Relationship Id="rId8"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2.png" /><Relationship Id="rId10" Type="http://schemas.openxmlformats.org/officeDocument/2006/relationships/slideMaster" Target="../slideMasters/slideMaster2.xml" /><Relationship Id="rId2" Type="http://schemas.openxmlformats.org/officeDocument/2006/relationships/tags" Target="../tags/tag36.xml" /><Relationship Id="rId3" Type="http://schemas.openxmlformats.org/officeDocument/2006/relationships/tags" Target="../tags/tag37.xml" /><Relationship Id="rId4" Type="http://schemas.openxmlformats.org/officeDocument/2006/relationships/tags" Target="../tags/tag38.xml" /><Relationship Id="rId5" Type="http://schemas.openxmlformats.org/officeDocument/2006/relationships/tags" Target="../tags/tag39.xml" /><Relationship Id="rId6" Type="http://schemas.openxmlformats.org/officeDocument/2006/relationships/tags" Target="../tags/tag40.xml" /><Relationship Id="rId7" Type="http://schemas.openxmlformats.org/officeDocument/2006/relationships/tags" Target="../tags/tag41.xml" /><Relationship Id="rId8" Type="http://schemas.openxmlformats.org/officeDocument/2006/relationships/tags" Target="../tags/tag42.xml" /><Relationship Id="rId9" Type="http://schemas.openxmlformats.org/officeDocument/2006/relationships/tags" Target="../tags/tag43.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2.png" /><Relationship Id="rId10" Type="http://schemas.openxmlformats.org/officeDocument/2006/relationships/tags" Target="../tags/tag52.xml" /><Relationship Id="rId11" Type="http://schemas.openxmlformats.org/officeDocument/2006/relationships/tags" Target="../tags/tag53.xml" /><Relationship Id="rId12" Type="http://schemas.openxmlformats.org/officeDocument/2006/relationships/slideMaster" Target="../slideMasters/slideMaster2.xml" /><Relationship Id="rId2" Type="http://schemas.openxmlformats.org/officeDocument/2006/relationships/tags" Target="../tags/tag44.xml" /><Relationship Id="rId3" Type="http://schemas.openxmlformats.org/officeDocument/2006/relationships/tags" Target="../tags/tag45.xml" /><Relationship Id="rId4" Type="http://schemas.openxmlformats.org/officeDocument/2006/relationships/tags" Target="../tags/tag46.xml" /><Relationship Id="rId5" Type="http://schemas.openxmlformats.org/officeDocument/2006/relationships/tags" Target="../tags/tag47.xml" /><Relationship Id="rId6" Type="http://schemas.openxmlformats.org/officeDocument/2006/relationships/tags" Target="../tags/tag48.xml" /><Relationship Id="rId7" Type="http://schemas.openxmlformats.org/officeDocument/2006/relationships/tags" Target="../tags/tag49.xml" /><Relationship Id="rId8" Type="http://schemas.openxmlformats.org/officeDocument/2006/relationships/tags" Target="../tags/tag50.xml" /><Relationship Id="rId9" Type="http://schemas.openxmlformats.org/officeDocument/2006/relationships/tags" Target="../tags/tag51.xml" /></Relationships>
</file>

<file path=ppt/slideLayouts/_rels/slideLayout18.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54.xml" /><Relationship Id="rId3" Type="http://schemas.openxmlformats.org/officeDocument/2006/relationships/tags" Target="../tags/tag55.xml" /><Relationship Id="rId4" Type="http://schemas.openxmlformats.org/officeDocument/2006/relationships/tags" Target="../tags/tag56.xml" /><Relationship Id="rId5" Type="http://schemas.openxmlformats.org/officeDocument/2006/relationships/tags" Target="../tags/tag57.xml" /><Relationship Id="rId6" Type="http://schemas.openxmlformats.org/officeDocument/2006/relationships/tags" Target="../tags/tag58.xml" /><Relationship Id="rId7" Type="http://schemas.openxmlformats.org/officeDocument/2006/relationships/tags" Target="../tags/tag59.xml" /><Relationship Id="rId8"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60.xml" /><Relationship Id="rId3" Type="http://schemas.openxmlformats.org/officeDocument/2006/relationships/tags" Target="../tags/tag61.xml" /><Relationship Id="rId4" Type="http://schemas.openxmlformats.org/officeDocument/2006/relationships/tags" Target="../tags/tag62.xml" /><Relationship Id="rId5" Type="http://schemas.openxmlformats.org/officeDocument/2006/relationships/tags" Target="../tags/tag63.xml" /><Relationship Id="rId6"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64.xml" /><Relationship Id="rId3" Type="http://schemas.openxmlformats.org/officeDocument/2006/relationships/tags" Target="../tags/tag65.xml" /><Relationship Id="rId4" Type="http://schemas.openxmlformats.org/officeDocument/2006/relationships/tags" Target="../tags/tag66.xml" /><Relationship Id="rId5" Type="http://schemas.openxmlformats.org/officeDocument/2006/relationships/tags" Target="../tags/tag67.xml" /><Relationship Id="rId6" Type="http://schemas.openxmlformats.org/officeDocument/2006/relationships/tags" Target="../tags/tag68.xml" /><Relationship Id="rId7"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69.xml" /><Relationship Id="rId3" Type="http://schemas.openxmlformats.org/officeDocument/2006/relationships/tags" Target="../tags/tag70.xml" /><Relationship Id="rId4" Type="http://schemas.openxmlformats.org/officeDocument/2006/relationships/tags" Target="../tags/tag71.xml" /><Relationship Id="rId5" Type="http://schemas.openxmlformats.org/officeDocument/2006/relationships/tags" Target="../tags/tag72.xml" /><Relationship Id="rId6" Type="http://schemas.openxmlformats.org/officeDocument/2006/relationships/tags" Target="../tags/tag73.xml" /><Relationship Id="rId7" Type="http://schemas.openxmlformats.org/officeDocument/2006/relationships/tags" Target="../tags/tag74.xml" /><Relationship Id="rId8" Type="http://schemas.openxmlformats.org/officeDocument/2006/relationships/tags" Target="../tags/tag75.xml" /><Relationship Id="rId9"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5.png" /><Relationship Id="rId10" Type="http://schemas.openxmlformats.org/officeDocument/2006/relationships/tags" Target="../tags/tag84.xml" /><Relationship Id="rId11" Type="http://schemas.openxmlformats.org/officeDocument/2006/relationships/tags" Target="../tags/tag85.xml" /><Relationship Id="rId12" Type="http://schemas.openxmlformats.org/officeDocument/2006/relationships/tags" Target="../tags/tag86.xml" /><Relationship Id="rId13" Type="http://schemas.openxmlformats.org/officeDocument/2006/relationships/tags" Target="../tags/tag87.xml" /><Relationship Id="rId14" Type="http://schemas.openxmlformats.org/officeDocument/2006/relationships/tags" Target="../tags/tag88.xml" /><Relationship Id="rId15" Type="http://schemas.openxmlformats.org/officeDocument/2006/relationships/slideMaster" Target="../slideMasters/slideMaster2.xml" /><Relationship Id="rId2" Type="http://schemas.openxmlformats.org/officeDocument/2006/relationships/tags" Target="../tags/tag76.xml" /><Relationship Id="rId3" Type="http://schemas.openxmlformats.org/officeDocument/2006/relationships/tags" Target="../tags/tag77.xml" /><Relationship Id="rId4" Type="http://schemas.openxmlformats.org/officeDocument/2006/relationships/tags" Target="../tags/tag78.xml" /><Relationship Id="rId5" Type="http://schemas.openxmlformats.org/officeDocument/2006/relationships/tags" Target="../tags/tag79.xml" /><Relationship Id="rId6" Type="http://schemas.openxmlformats.org/officeDocument/2006/relationships/tags" Target="../tags/tag80.xml" /><Relationship Id="rId7" Type="http://schemas.openxmlformats.org/officeDocument/2006/relationships/tags" Target="../tags/tag81.xml" /><Relationship Id="rId8" Type="http://schemas.openxmlformats.org/officeDocument/2006/relationships/tags" Target="../tags/tag82.xml" /><Relationship Id="rId9" Type="http://schemas.openxmlformats.org/officeDocument/2006/relationships/tags" Target="../tags/tag8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B9838C8-B153-4960-8728-1EF53FDE185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01B38A9-784E-437A-B4B9-83FA865D27D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0A55CA8-87BF-4402-A8D3-D4CDBB3A1B6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AF2099E-D67C-49AE-ADC8-EE345772B39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A16F5F8-2EBA-41B8-8EE3-E219C6312F3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1B2809D-BDC2-48E3-8E78-7200057A70E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D7C3EEA-7B28-4290-A73B-1A27C660399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4A3052A-755E-41B3-BBC2-87E8EC9731C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B5432B1-4D50-4093-A4DB-B40CA92C7FB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C960516-079D-4156-A562-C8DCC8B8AC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DA0364C-2B0C-4CED-A88E-765CD568736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33" name=""/>
        <p:cNvGrpSpPr/>
        <p:nvPr/>
      </p:nvGrpSpPr>
      <p:grpSpPr>
        <a:xfrm>
          <a:off x="0" y="0"/>
          <a:ext cx="0" cy="0"/>
        </a:xfrm>
      </p:grpSpPr>
      <p:pic>
        <p:nvPicPr>
          <p:cNvPr id="2097155" name="图片 10" descr="幻灯片1"/>
          <p:cNvPicPr>
            <a:picLocks noChangeAspect="1"/>
          </p:cNvPicPr>
          <p:nvPr>
            <p:custDataLst>
              <p:tags r:id="rId2"/>
            </p:custDataLst>
          </p:nvPr>
        </p:nvPicPr>
        <p:blipFill>
          <a:blip r:embed="rId1"/>
          <a:stretch>
            <a:fillRect/>
          </a:stretch>
        </p:blipFill>
        <p:spPr>
          <a:xfrm>
            <a:off x="0" y="0"/>
            <a:ext cx="12192000" cy="6858000"/>
          </a:xfrm>
          <a:prstGeom prst="rect">
            <a:avLst/>
          </a:prstGeom>
        </p:spPr>
      </p:pic>
      <p:sp>
        <p:nvSpPr>
          <p:cNvPr id="1048668" name="署名"/>
          <p:cNvSpPr txBox="1">
            <a:spLocks noGrp="1"/>
          </p:cNvSpPr>
          <p:nvPr>
            <p:ph type="body" idx="14"/>
            <p:custDataLst>
              <p:tags r:id="rId3"/>
            </p:custDataLst>
          </p:nvPr>
        </p:nvSpPr>
        <p:spPr>
          <a:xfrm>
            <a:off x="1398393" y="5001282"/>
            <a:ext cx="2880000" cy="421640"/>
          </a:xfrm>
          <a:prstGeom prst="rect">
            <a:avLst/>
          </a:prstGeom>
          <a:noFill/>
        </p:spPr>
        <p:txBody>
          <a:bodyPr wrap="square" lIns="0" tIns="0" rIns="0" bIns="0" rtlCol="0" anchor="ctr">
            <a:normAutofit/>
          </a:bodyPr>
          <a:lstStyle>
            <a:lvl1pPr marL="0" marR="0" algn="l" defTabSz="914400" rtl="0" eaLnBrk="1" fontAlgn="auto" latinLnBrk="0" hangingPunct="1">
              <a:lnSpc>
                <a:spcPct val="150000"/>
              </a:lnSpc>
              <a:buClrTx/>
              <a:buSzTx/>
              <a:buFontTx/>
              <a:buNone/>
              <a:defRPr kumimoji="0" lang="zh-CN" altLang="en-US" sz="1400" b="0" i="0" u="none" strike="noStrike" kern="1200" cap="none" spc="150" normalizeH="0" baseline="0" noProof="1">
                <a:solidFill>
                  <a:schemeClr val="tx1"/>
                </a:solidFill>
                <a:latin typeface="+mn-ea"/>
                <a:ea typeface="+mn-ea"/>
                <a:cs typeface="微软雅黑" panose="020b0503020204020204" pitchFamily="34" charset="-122"/>
              </a:defRPr>
            </a:lvl1pPr>
          </a:lstStyle>
          <a:p>
            <a:pPr lvl="0" algn="l">
              <a:lnSpc>
                <a:spcPct val="150000"/>
              </a:lnSpc>
            </a:pPr>
            <a:r>
              <a:rPr>
                <a:sym typeface="+mn-ea"/>
              </a:rPr>
              <a:t>单击此处编辑母版文本样式</a:t>
            </a:r>
            <a:endParaRPr>
              <a:sym typeface="+mn-ea"/>
            </a:endParaRPr>
          </a:p>
        </p:txBody>
      </p:sp>
      <p:sp>
        <p:nvSpPr>
          <p:cNvPr id="1048670" name="副标题"/>
          <p:cNvSpPr txBox="1">
            <a:spLocks noGrp="1"/>
          </p:cNvSpPr>
          <p:nvPr>
            <p:ph type="body" idx="13" hasCustomPrompt="1"/>
            <p:custDataLst>
              <p:tags r:id="rId4"/>
            </p:custDataLst>
          </p:nvPr>
        </p:nvSpPr>
        <p:spPr>
          <a:xfrm>
            <a:off x="1178078" y="3631768"/>
            <a:ext cx="6681625" cy="719254"/>
          </a:xfrm>
          <a:prstGeom prst="rect">
            <a:avLst/>
          </a:prstGeom>
          <a:noFill/>
        </p:spPr>
        <p:txBody>
          <a:bodyPr wrap="square" lIns="0" tIns="0" rIns="0" bIns="0" rtlCol="0" anchor="t" anchorCtr="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0" normalizeH="0" baseline="0" noProof="1">
                <a:solidFill>
                  <a:schemeClr val="accent1"/>
                </a:solidFill>
                <a:latin typeface="+mn-ea"/>
                <a:ea typeface="+mn-ea"/>
                <a:cs typeface="微软雅黑" panose="020b0503020204020204" pitchFamily="34" charset="-122"/>
              </a:defRPr>
            </a:lvl1pPr>
          </a:lstStyle>
          <a:p>
            <a:pPr lvl="0" algn="l"/>
            <a:r>
              <a:rPr>
                <a:sym typeface="+mn-ea"/>
              </a:rPr>
              <a:t>单击此处编辑母版副标题样式</a:t>
            </a:r>
            <a:endParaRPr>
              <a:sym typeface="+mn-ea"/>
            </a:endParaRPr>
          </a:p>
        </p:txBody>
      </p:sp>
      <p:sp>
        <p:nvSpPr>
          <p:cNvPr id="1048672" name="标题"/>
          <p:cNvSpPr txBox="1">
            <a:spLocks noGrp="1"/>
          </p:cNvSpPr>
          <p:nvPr>
            <p:ph type="title" idx="9" hasCustomPrompt="1"/>
            <p:custDataLst>
              <p:tags r:id="rId5"/>
            </p:custDataLst>
          </p:nvPr>
        </p:nvSpPr>
        <p:spPr>
          <a:xfrm>
            <a:off x="1178079" y="1645280"/>
            <a:ext cx="6681625" cy="1821078"/>
          </a:xfrm>
          <a:prstGeom prst="rect">
            <a:avLst/>
          </a:prstGeom>
          <a:noFill/>
        </p:spPr>
        <p:txBody>
          <a:bodyPr wrap="square" lIns="0" tIns="0" rIns="0" bIns="0" rtlCol="0" anchor="b" anchorCtr="0">
            <a:normAutofit/>
          </a:bodyPr>
          <a:lstStyle>
            <a:lvl1pPr marL="0" marR="0" algn="l" defTabSz="914400" rtl="0" eaLnBrk="1" fontAlgn="auto" latinLnBrk="0" hangingPunct="1">
              <a:lnSpc>
                <a:spcPct val="100000"/>
              </a:lnSpc>
              <a:buClrTx/>
              <a:buSzTx/>
              <a:buFontTx/>
              <a:buNone/>
              <a:defRPr kumimoji="0" lang="zh-CN" altLang="en-US" sz="5400" b="1" i="0" u="none" strike="noStrike" kern="1200" cap="none" spc="300" normalizeH="0" baseline="0" noProof="1">
                <a:solidFill>
                  <a:schemeClr val="tx1"/>
                </a:solidFill>
                <a:latin typeface="+mj-ea"/>
                <a:ea typeface="+mj-ea"/>
                <a:cs typeface="微软雅黑" panose="020b0503020204020204" pitchFamily="34" charset="-122"/>
              </a:defRPr>
            </a:lvl1pPr>
          </a:lstStyle>
          <a:p>
            <a:pPr lvl="0"/>
            <a:r>
              <a:rPr>
                <a:sym typeface="+mn-ea"/>
              </a:rPr>
              <a:t>单击此处编辑标题</a:t>
            </a:r>
            <a:endParaRPr>
              <a:sym typeface="+mn-ea"/>
            </a:endParaRPr>
          </a:p>
        </p:txBody>
      </p:sp>
      <p:sp>
        <p:nvSpPr>
          <p:cNvPr id="1048674" name="矩形 6"/>
          <p:cNvSpPr/>
          <p:nvPr>
            <p:custDataLst>
              <p:tags r:id="rId6"/>
            </p:custDataLst>
          </p:nvPr>
        </p:nvSpPr>
        <p:spPr>
          <a:xfrm>
            <a:off x="1178079" y="5118884"/>
            <a:ext cx="64800" cy="25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4">
                  <a:lumMod val="75000"/>
                </a:schemeClr>
              </a:solidFill>
              <a:cs typeface="微软雅黑" panose="020b0503020204020204" pitchFamily="34" charset="-122"/>
            </a:endParaRPr>
          </a:p>
        </p:txBody>
      </p:sp>
      <p:sp>
        <p:nvSpPr>
          <p:cNvPr id="1048676" name="任意多边形: 形状 16"/>
          <p:cNvSpPr/>
          <p:nvPr>
            <p:custDataLst>
              <p:tags r:id="rId7"/>
            </p:custDataLst>
          </p:nvPr>
        </p:nvSpPr>
        <p:spPr>
          <a:xfrm>
            <a:off x="509572" y="487000"/>
            <a:ext cx="228600" cy="228600"/>
          </a:xfrm>
          <a:custGeom>
            <a:gdLst>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Lst>
            <a:cxnLst>
              <a:cxn ang="0">
                <a:pos x="connsiteX0" y="connsiteY0"/>
              </a:cxn>
              <a:cxn ang="0">
                <a:pos x="connsiteX1" y="connsiteY1"/>
              </a:cxn>
              <a:cxn ang="0">
                <a:pos x="connsiteX2" y="connsiteY2"/>
              </a:cxn>
              <a:cxn ang="0">
                <a:pos x="connsiteX3" y="connsiteY3"/>
              </a:cxn>
            </a:cxnLst>
            <a:rect l="l" t="t" r="r" b="b"/>
            <a:pathLst>
              <a:path w="228600" h="228600">
                <a:moveTo>
                  <a:pt x="0" y="0"/>
                </a:moveTo>
                <a:lnTo>
                  <a:pt x="228600" y="0"/>
                </a:lnTo>
                <a:lnTo>
                  <a:pt x="228600" y="228600"/>
                </a:lnTo>
                <a:lnTo>
                  <a:pt x="0" y="228600"/>
                </a:lnTo>
                <a:close/>
              </a:path>
            </a:pathLst>
          </a:custGeom>
          <a:solidFill>
            <a:schemeClr val="accent1">
              <a:alpha val="1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pitchFamily="34" charset="-122"/>
            </a:endParaRPr>
          </a:p>
        </p:txBody>
      </p:sp>
      <p:sp>
        <p:nvSpPr>
          <p:cNvPr id="1048678" name="任意多边形: 形状 17"/>
          <p:cNvSpPr/>
          <p:nvPr>
            <p:custDataLst>
              <p:tags r:id="rId8"/>
            </p:custDataLst>
          </p:nvPr>
        </p:nvSpPr>
        <p:spPr>
          <a:xfrm>
            <a:off x="537845" y="534670"/>
            <a:ext cx="171450" cy="19050"/>
          </a:xfrm>
          <a:custGeom>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pitchFamily="34" charset="-122"/>
            </a:endParaRPr>
          </a:p>
        </p:txBody>
      </p:sp>
      <p:sp>
        <p:nvSpPr>
          <p:cNvPr id="1048680" name="任意多边形: 形状 18"/>
          <p:cNvSpPr/>
          <p:nvPr>
            <p:custDataLst>
              <p:tags r:id="rId9"/>
            </p:custDataLst>
          </p:nvPr>
        </p:nvSpPr>
        <p:spPr>
          <a:xfrm>
            <a:off x="537845" y="591820"/>
            <a:ext cx="171450" cy="19050"/>
          </a:xfrm>
          <a:custGeom>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pitchFamily="34" charset="-122"/>
            </a:endParaRPr>
          </a:p>
        </p:txBody>
      </p:sp>
      <p:sp>
        <p:nvSpPr>
          <p:cNvPr id="1048682" name="任意多边形: 形状 19"/>
          <p:cNvSpPr/>
          <p:nvPr>
            <p:custDataLst>
              <p:tags r:id="rId10"/>
            </p:custDataLst>
          </p:nvPr>
        </p:nvSpPr>
        <p:spPr>
          <a:xfrm>
            <a:off x="537845" y="648970"/>
            <a:ext cx="171450" cy="19050"/>
          </a:xfrm>
          <a:custGeom>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pitchFamily="34" charset="-122"/>
            </a:endParaRPr>
          </a:p>
        </p:txBody>
      </p:sp>
      <p:sp>
        <p:nvSpPr>
          <p:cNvPr id="1048684" name="任意多边形: 形状 12"/>
          <p:cNvSpPr/>
          <p:nvPr>
            <p:custDataLst>
              <p:tags r:id="rId11"/>
            </p:custDataLst>
          </p:nvPr>
        </p:nvSpPr>
        <p:spPr>
          <a:xfrm rot="13500000">
            <a:off x="11051540" y="5988685"/>
            <a:ext cx="789305" cy="6350"/>
          </a:xfrm>
          <a:custGeom>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pitchFamily="34" charset="-122"/>
            </a:endParaRPr>
          </a:p>
        </p:txBody>
      </p:sp>
      <p:sp>
        <p:nvSpPr>
          <p:cNvPr id="1048686" name="任意多边形: 形状 13"/>
          <p:cNvSpPr/>
          <p:nvPr>
            <p:custDataLst>
              <p:tags r:id="rId12"/>
            </p:custDataLst>
          </p:nvPr>
        </p:nvSpPr>
        <p:spPr>
          <a:xfrm rot="13500000">
            <a:off x="10810240" y="5656580"/>
            <a:ext cx="756285" cy="6350"/>
          </a:xfrm>
          <a:custGeom>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pitchFamily="34" charset="-122"/>
            </a:endParaRPr>
          </a:p>
        </p:txBody>
      </p:sp>
      <p:sp>
        <p:nvSpPr>
          <p:cNvPr id="1048688" name="任意多边形: 形状 14"/>
          <p:cNvSpPr/>
          <p:nvPr>
            <p:custDataLst>
              <p:tags r:id="rId13"/>
            </p:custDataLst>
          </p:nvPr>
        </p:nvSpPr>
        <p:spPr>
          <a:xfrm rot="18900000">
            <a:off x="11212195" y="5724525"/>
            <a:ext cx="193675" cy="186055"/>
          </a:xfrm>
          <a:custGeom>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pitchFamily="34" charset="-122"/>
            </a:endParaRPr>
          </a:p>
        </p:txBody>
      </p:sp>
      <p:sp>
        <p:nvSpPr>
          <p:cNvPr id="1048690" name="日期占位符 3"/>
          <p:cNvSpPr>
            <a:spLocks noGrp="1"/>
          </p:cNvSpPr>
          <p:nvPr>
            <p:ph type="dt" sz="half" idx="10"/>
            <p:custDataLst>
              <p:tags r:id="rId14"/>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692" name="页脚占位符 4"/>
          <p:cNvSpPr>
            <a:spLocks noGrp="1"/>
          </p:cNvSpPr>
          <p:nvPr>
            <p:ph type="ftr" sz="quarter" idx="11"/>
            <p:custDataLst>
              <p:tags r:id="rId15"/>
            </p:custDataLst>
          </p:nvPr>
        </p:nvSpPr>
        <p:spPr>
          <a:xfrm>
            <a:off x="4116000" y="6314400"/>
            <a:ext cx="3960000" cy="316800"/>
          </a:xfrm>
        </p:spPr>
        <p:txBody>
          <a:bodyPr/>
          <a:lstStyle/>
          <a:p>
            <a:endParaRPr lang="zh-CN" altLang="en-US"/>
          </a:p>
        </p:txBody>
      </p:sp>
      <p:sp>
        <p:nvSpPr>
          <p:cNvPr id="1048694" name="灯片编号占位符 5"/>
          <p:cNvSpPr>
            <a:spLocks noGrp="1"/>
          </p:cNvSpPr>
          <p:nvPr>
            <p:ph type="sldNum" sz="quarter" idx="12"/>
            <p:custDataLst>
              <p:tags r:id="rId16"/>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35" name=""/>
        <p:cNvGrpSpPr/>
        <p:nvPr/>
      </p:nvGrpSpPr>
      <p:grpSpPr>
        <a:xfrm>
          <a:off x="0" y="0"/>
          <a:ext cx="0" cy="0"/>
        </a:xfrm>
      </p:grpSpPr>
      <p:pic>
        <p:nvPicPr>
          <p:cNvPr id="2097157" name="图片 9" descr="幻灯片4"/>
          <p:cNvPicPr>
            <a:picLocks noChangeAspect="1"/>
          </p:cNvPicPr>
          <p:nvPr>
            <p:custDataLst>
              <p:tags r:id="rId2"/>
            </p:custDataLst>
          </p:nvPr>
        </p:nvPicPr>
        <p:blipFill>
          <a:blip r:embed="rId1"/>
          <a:stretch>
            <a:fillRect/>
          </a:stretch>
        </p:blipFill>
        <p:spPr>
          <a:xfrm>
            <a:off x="0" y="0"/>
            <a:ext cx="12192000" cy="6858000"/>
          </a:xfrm>
          <a:prstGeom prst="rect">
            <a:avLst/>
          </a:prstGeom>
        </p:spPr>
      </p:pic>
      <p:sp>
        <p:nvSpPr>
          <p:cNvPr id="1048696" name="正文"/>
          <p:cNvSpPr txBox="1">
            <a:spLocks noGrp="1"/>
          </p:cNvSpPr>
          <p:nvPr>
            <p:ph idx="3"/>
            <p:custDataLst>
              <p:tags r:id="rId3"/>
            </p:custDataLst>
          </p:nvPr>
        </p:nvSpPr>
        <p:spPr>
          <a:xfrm>
            <a:off x="608400" y="1490400"/>
            <a:ext cx="10969200" cy="47592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微软雅黑" panose="020b0503020204020204" pitchFamily="34"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65000"/>
                    <a:lumOff val="35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65000"/>
                    <a:lumOff val="35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65000"/>
                    <a:lumOff val="35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a:p>
            <a:pPr lvl="0"/>
            <a:endParaRPr>
              <a:sym typeface="+mn-ea"/>
            </a:endParaRPr>
          </a:p>
        </p:txBody>
      </p:sp>
      <p:sp>
        <p:nvSpPr>
          <p:cNvPr id="1048698" name="标题"/>
          <p:cNvSpPr txBox="1">
            <a:spLocks noGrp="1"/>
          </p:cNvSpPr>
          <p:nvPr>
            <p:ph type="title" idx="2"/>
            <p:custDataLst>
              <p:tags r:id="rId4"/>
            </p:custDataLst>
          </p:nvPr>
        </p:nvSpPr>
        <p:spPr>
          <a:xfrm>
            <a:off x="608400" y="608400"/>
            <a:ext cx="10969200" cy="705600"/>
          </a:xfrm>
          <a:prstGeom prst="rect">
            <a:avLst/>
          </a:prstGeom>
          <a:noFill/>
          <a:ln>
            <a:noFill/>
            <a:prstDash val="sysDash"/>
          </a:ln>
        </p:spPr>
        <p:txBody>
          <a:bodyPr vert="horz" wrap="square" rtlCol="0" anchor="ctr" anchorCtr="0">
            <a:normAutofit/>
          </a:bodyPr>
          <a:lstStyle>
            <a:lvl1pPr marL="0" marR="0" lvl="0" algn="l" defTabSz="914400" rtl="0" eaLnBrk="1" fontAlgn="auto" latinLnBrk="0" hangingPunct="1">
              <a:lnSpc>
                <a:spcPct val="100000"/>
              </a:lnSpc>
              <a:buClrTx/>
              <a:buSzTx/>
              <a:buFontTx/>
              <a:buNone/>
              <a:defRPr kumimoji="0" lang="zh-CN" altLang="en-US" sz="3200" b="1" i="0" u="none" strike="noStrike" kern="1200" cap="none" spc="300" normalizeH="0" baseline="0" noProof="1">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00" name="矩形 6"/>
          <p:cNvSpPr/>
          <p:nvPr>
            <p:custDataLst>
              <p:tags r:id="rId5"/>
            </p:custDataLst>
          </p:nvPr>
        </p:nvSpPr>
        <p:spPr>
          <a:xfrm>
            <a:off x="430998" y="745200"/>
            <a:ext cx="108000" cy="43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4">
                  <a:lumMod val="75000"/>
                </a:schemeClr>
              </a:solidFill>
              <a:cs typeface="微软雅黑" panose="020b0503020204020204" pitchFamily="34" charset="-122"/>
            </a:endParaRPr>
          </a:p>
        </p:txBody>
      </p:sp>
      <p:sp>
        <p:nvSpPr>
          <p:cNvPr id="1048702" name="日期占位符 3"/>
          <p:cNvSpPr>
            <a:spLocks noGrp="1"/>
          </p:cNvSpPr>
          <p:nvPr>
            <p:ph type="dt" sz="half" idx="10"/>
            <p:custDataLst>
              <p:tags r:id="rId6"/>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04" name="页脚占位符 4"/>
          <p:cNvSpPr>
            <a:spLocks noGrp="1"/>
          </p:cNvSpPr>
          <p:nvPr>
            <p:ph type="ftr" sz="quarter" idx="11"/>
            <p:custDataLst>
              <p:tags r:id="rId7"/>
            </p:custDataLst>
          </p:nvPr>
        </p:nvSpPr>
        <p:spPr>
          <a:xfrm>
            <a:off x="4116000" y="6314400"/>
            <a:ext cx="3960000" cy="316800"/>
          </a:xfrm>
        </p:spPr>
        <p:txBody>
          <a:bodyPr/>
          <a:lstStyle/>
          <a:p>
            <a:endParaRPr lang="zh-CN" altLang="en-US"/>
          </a:p>
        </p:txBody>
      </p:sp>
      <p:sp>
        <p:nvSpPr>
          <p:cNvPr id="1048706" name="灯片编号占位符 5"/>
          <p:cNvSpPr>
            <a:spLocks noGrp="1"/>
          </p:cNvSpPr>
          <p:nvPr>
            <p:ph type="sldNum" sz="quarter" idx="12"/>
            <p:custDataLst>
              <p:tags r:id="rId8"/>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37" name=""/>
        <p:cNvGrpSpPr/>
        <p:nvPr/>
      </p:nvGrpSpPr>
      <p:grpSpPr>
        <a:xfrm>
          <a:off x="0" y="0"/>
          <a:ext cx="0" cy="0"/>
        </a:xfrm>
      </p:grpSpPr>
      <p:pic>
        <p:nvPicPr>
          <p:cNvPr id="2097159" name="图片 7" descr="幻灯片2"/>
          <p:cNvPicPr>
            <a:picLocks noChangeAspect="1"/>
          </p:cNvPicPr>
          <p:nvPr>
            <p:custDataLst>
              <p:tags r:id="rId2"/>
            </p:custDataLst>
          </p:nvPr>
        </p:nvPicPr>
        <p:blipFill>
          <a:blip r:embed="rId1"/>
          <a:stretch>
            <a:fillRect/>
          </a:stretch>
        </p:blipFill>
        <p:spPr>
          <a:xfrm>
            <a:off x="0" y="0"/>
            <a:ext cx="12192000" cy="6858000"/>
          </a:xfrm>
          <a:prstGeom prst="rect">
            <a:avLst/>
          </a:prstGeom>
        </p:spPr>
      </p:pic>
      <p:sp>
        <p:nvSpPr>
          <p:cNvPr id="1048708" name="副标题"/>
          <p:cNvSpPr txBox="1">
            <a:spLocks noGrp="1"/>
          </p:cNvSpPr>
          <p:nvPr>
            <p:ph type="body" idx="3" hasCustomPrompt="1"/>
            <p:custDataLst>
              <p:tags r:id="rId3"/>
            </p:custDataLst>
          </p:nvPr>
        </p:nvSpPr>
        <p:spPr>
          <a:xfrm>
            <a:off x="3489971" y="627052"/>
            <a:ext cx="2719998" cy="450000"/>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en-US" altLang="zh-CN" sz="2000" b="0" i="0" u="none" strike="noStrike" kern="1200" cap="none" spc="300" normalizeH="0" baseline="0" noProof="1">
                <a:solidFill>
                  <a:schemeClr val="tx1"/>
                </a:solidFill>
                <a:latin typeface="+mn-ea"/>
                <a:ea typeface="+mn-ea"/>
                <a:cs typeface="微软雅黑" panose="020b0503020204020204" pitchFamily="34" charset="-122"/>
              </a:defRPr>
            </a:lvl1pPr>
          </a:lstStyle>
          <a:p>
            <a:pPr lvl="0" algn="l"/>
            <a:r>
              <a:rPr err="1">
                <a:sym typeface="+mn-ea"/>
              </a:rPr>
              <a:t>单击此处编辑副标题</a:t>
            </a:r>
            <a:endParaRPr>
              <a:sym typeface="+mn-ea"/>
            </a:endParaRPr>
          </a:p>
        </p:txBody>
      </p:sp>
      <p:sp>
        <p:nvSpPr>
          <p:cNvPr id="1048710" name="标题"/>
          <p:cNvSpPr txBox="1">
            <a:spLocks noGrp="1"/>
          </p:cNvSpPr>
          <p:nvPr>
            <p:ph type="title" idx="2" hasCustomPrompt="1"/>
            <p:custDataLst>
              <p:tags r:id="rId4"/>
            </p:custDataLst>
          </p:nvPr>
        </p:nvSpPr>
        <p:spPr>
          <a:xfrm>
            <a:off x="174924" y="528887"/>
            <a:ext cx="3108961" cy="646331"/>
          </a:xfrm>
          <a:prstGeom prst="rect">
            <a:avLst/>
          </a:prstGeom>
          <a:noFill/>
        </p:spPr>
        <p:txBody>
          <a:bodyPr wrap="square" lIns="0" tIns="0" rIns="0" bIns="0" rtlCol="0" anchor="ctr">
            <a:normAutofit/>
          </a:bodyPr>
          <a:lstStyle>
            <a:lvl1pPr marL="0" marR="0" algn="r" defTabSz="914400" rtl="0" eaLnBrk="1" fontAlgn="auto" latinLnBrk="0" hangingPunct="1">
              <a:lnSpc>
                <a:spcPct val="100000"/>
              </a:lnSpc>
              <a:buClrTx/>
              <a:buSzTx/>
              <a:buFontTx/>
              <a:buNone/>
              <a:defRPr kumimoji="0" lang="en-US" altLang="zh-CN" sz="3600" b="1" i="0" u="none" strike="noStrike" kern="1200" cap="none" spc="300" normalizeH="0" baseline="0" noProof="1">
                <a:solidFill>
                  <a:schemeClr val="accent1"/>
                </a:solidFill>
                <a:latin typeface="+mj-lt"/>
                <a:ea typeface="微软雅黑" panose="020b0503020204020204" pitchFamily="34" charset="-122"/>
                <a:cs typeface="微软雅黑" panose="020b0503020204020204" pitchFamily="34" charset="-122"/>
              </a:defRPr>
            </a:lvl1pPr>
          </a:lstStyle>
          <a:p>
            <a:pPr lvl="0" algn="r"/>
            <a:r>
              <a:rPr>
                <a:sym typeface="+mn-ea"/>
              </a:rPr>
              <a:t>单击编辑标题</a:t>
            </a:r>
            <a:endParaRPr>
              <a:sym typeface="+mn-ea"/>
            </a:endParaRPr>
          </a:p>
        </p:txBody>
      </p:sp>
      <p:cxnSp>
        <p:nvCxnSpPr>
          <p:cNvPr id="3145729" name="直接连接符 17"/>
          <p:cNvCxnSpPr/>
          <p:nvPr>
            <p:custDataLst>
              <p:tags r:id="rId5"/>
            </p:custDataLst>
          </p:nvPr>
        </p:nvCxnSpPr>
        <p:spPr>
          <a:xfrm>
            <a:off x="993913" y="1447137"/>
            <a:ext cx="1041223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12" name="日期占位符 2"/>
          <p:cNvSpPr>
            <a:spLocks noGrp="1"/>
          </p:cNvSpPr>
          <p:nvPr>
            <p:ph type="dt" sz="half" idx="10"/>
            <p:custDataLst>
              <p:tags r:id="rId6"/>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14" name="页脚占位符 3"/>
          <p:cNvSpPr>
            <a:spLocks noGrp="1"/>
          </p:cNvSpPr>
          <p:nvPr>
            <p:ph type="ftr" sz="quarter" idx="11"/>
            <p:custDataLst>
              <p:tags r:id="rId7"/>
            </p:custDataLst>
          </p:nvPr>
        </p:nvSpPr>
        <p:spPr>
          <a:xfrm>
            <a:off x="4116000" y="6314400"/>
            <a:ext cx="3960000" cy="316800"/>
          </a:xfrm>
        </p:spPr>
        <p:txBody>
          <a:bodyPr/>
          <a:lstStyle/>
          <a:p>
            <a:endParaRPr lang="zh-CN" altLang="en-US"/>
          </a:p>
        </p:txBody>
      </p:sp>
      <p:sp>
        <p:nvSpPr>
          <p:cNvPr id="1048716" name="灯片编号占位符 4"/>
          <p:cNvSpPr>
            <a:spLocks noGrp="1"/>
          </p:cNvSpPr>
          <p:nvPr>
            <p:ph type="sldNum" sz="quarter" idx="12"/>
            <p:custDataLst>
              <p:tags r:id="rId8"/>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39" name=""/>
        <p:cNvGrpSpPr/>
        <p:nvPr/>
      </p:nvGrpSpPr>
      <p:grpSpPr>
        <a:xfrm>
          <a:off x="0" y="0"/>
          <a:ext cx="0" cy="0"/>
        </a:xfrm>
      </p:grpSpPr>
      <p:pic>
        <p:nvPicPr>
          <p:cNvPr id="2097161" name="图片 8" descr="幻灯片3"/>
          <p:cNvPicPr>
            <a:picLocks noChangeAspect="1"/>
          </p:cNvPicPr>
          <p:nvPr>
            <p:custDataLst>
              <p:tags r:id="rId2"/>
            </p:custDataLst>
          </p:nvPr>
        </p:nvPicPr>
        <p:blipFill>
          <a:blip r:embed="rId1"/>
          <a:stretch>
            <a:fillRect/>
          </a:stretch>
        </p:blipFill>
        <p:spPr>
          <a:xfrm>
            <a:off x="0" y="0"/>
            <a:ext cx="12192000" cy="6858000"/>
          </a:xfrm>
          <a:prstGeom prst="rect">
            <a:avLst/>
          </a:prstGeom>
        </p:spPr>
      </p:pic>
      <p:sp>
        <p:nvSpPr>
          <p:cNvPr id="1048718" name="节编号"/>
          <p:cNvSpPr txBox="1">
            <a:spLocks noGrp="1"/>
          </p:cNvSpPr>
          <p:nvPr>
            <p:ph type="body" idx="2" hasCustomPrompt="1"/>
            <p:custDataLst>
              <p:tags r:id="rId3"/>
            </p:custDataLst>
          </p:nvPr>
        </p:nvSpPr>
        <p:spPr>
          <a:xfrm>
            <a:off x="2292263" y="1277655"/>
            <a:ext cx="2088905" cy="3945697"/>
          </a:xfrm>
          <a:prstGeom prst="rect">
            <a:avLst/>
          </a:prstGeom>
          <a:noFill/>
        </p:spPr>
        <p:txBody>
          <a:bodyPr wrap="square" lIns="0" tIns="0" rIns="0" bIns="0" rtlCol="0" anchor="ctr" anchorCtr="0">
            <a:normAutofit/>
          </a:bodyPr>
          <a:lstStyle>
            <a:lvl1pPr marL="0" marR="0" algn="r" defTabSz="914400" rtl="0" eaLnBrk="1" fontAlgn="auto" latinLnBrk="0" hangingPunct="1">
              <a:lnSpc>
                <a:spcPct val="100000"/>
              </a:lnSpc>
              <a:buClrTx/>
              <a:buSzTx/>
              <a:buFontTx/>
              <a:buNone/>
              <a:defRPr kumimoji="0" lang="en-US" altLang="zh-CN" sz="3600" b="1" i="0" u="none" strike="noStrike" kern="1200" cap="none" spc="300" normalizeH="0" baseline="0" noProof="1">
                <a:solidFill>
                  <a:schemeClr val="accent1"/>
                </a:solidFill>
                <a:latin typeface="+mj-ea"/>
                <a:ea typeface="+mj-ea"/>
                <a:cs typeface="微软雅黑" panose="020b0503020204020204" pitchFamily="34" charset="-122"/>
              </a:defRPr>
            </a:lvl1pPr>
          </a:lstStyle>
          <a:p>
            <a:pPr lvl="0" algn="r"/>
            <a:r>
              <a:rPr err="1">
                <a:sym typeface="+mn-ea"/>
              </a:rPr>
              <a:t>节编号</a:t>
            </a:r>
            <a:endParaRPr>
              <a:sym typeface="+mn-ea"/>
            </a:endParaRPr>
          </a:p>
        </p:txBody>
      </p:sp>
      <p:sp>
        <p:nvSpPr>
          <p:cNvPr id="1048720" name="标题"/>
          <p:cNvSpPr txBox="1">
            <a:spLocks noGrp="1"/>
          </p:cNvSpPr>
          <p:nvPr>
            <p:ph type="title" idx="1" hasCustomPrompt="1"/>
            <p:custDataLst>
              <p:tags r:id="rId4"/>
            </p:custDataLst>
          </p:nvPr>
        </p:nvSpPr>
        <p:spPr>
          <a:xfrm>
            <a:off x="4924425" y="1277655"/>
            <a:ext cx="5019675" cy="3945697"/>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zh-CN" altLang="en-US" sz="3600" b="1" i="0" u="none" strike="noStrike" kern="1200" cap="none" spc="300" normalizeH="0" baseline="0" noProof="1">
                <a:solidFill>
                  <a:schemeClr val="tx1"/>
                </a:solidFill>
                <a:latin typeface="+mj-ea"/>
                <a:ea typeface="+mj-ea"/>
                <a:cs typeface="微软雅黑" panose="020b0503020204020204" pitchFamily="34" charset="-122"/>
              </a:defRPr>
            </a:lvl1pPr>
          </a:lstStyle>
          <a:p>
            <a:pPr lvl="0"/>
            <a:r>
              <a:rPr>
                <a:sym typeface="+mn-ea"/>
              </a:rPr>
              <a:t>单击此处编辑标题</a:t>
            </a:r>
            <a:endParaRPr>
              <a:sym typeface="+mn-ea"/>
            </a:endParaRPr>
          </a:p>
        </p:txBody>
      </p:sp>
      <p:sp>
        <p:nvSpPr>
          <p:cNvPr id="1048722" name="日期占位符 3"/>
          <p:cNvSpPr>
            <a:spLocks noGrp="1"/>
          </p:cNvSpPr>
          <p:nvPr>
            <p:ph type="dt" sz="half" idx="10"/>
            <p:custDataLst>
              <p:tags r:id="rId5"/>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24" name="页脚占位符 4"/>
          <p:cNvSpPr>
            <a:spLocks noGrp="1"/>
          </p:cNvSpPr>
          <p:nvPr>
            <p:ph type="ftr" sz="quarter" idx="11"/>
            <p:custDataLst>
              <p:tags r:id="rId6"/>
            </p:custDataLst>
          </p:nvPr>
        </p:nvSpPr>
        <p:spPr>
          <a:xfrm>
            <a:off x="4116000" y="6314400"/>
            <a:ext cx="3960000" cy="316800"/>
          </a:xfrm>
        </p:spPr>
        <p:txBody>
          <a:bodyPr/>
          <a:lstStyle/>
          <a:p>
            <a:endParaRPr lang="zh-CN" altLang="en-US"/>
          </a:p>
        </p:txBody>
      </p:sp>
      <p:sp>
        <p:nvSpPr>
          <p:cNvPr id="1048726" name="灯片编号占位符 5"/>
          <p:cNvSpPr>
            <a:spLocks noGrp="1"/>
          </p:cNvSpPr>
          <p:nvPr>
            <p:ph type="sldNum" sz="quarter" idx="12"/>
            <p:custDataLst>
              <p:tags r:id="rId7"/>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标题和两栏">
    <p:spTree>
      <p:nvGrpSpPr>
        <p:cNvPr id="41" name=""/>
        <p:cNvGrpSpPr/>
        <p:nvPr/>
      </p:nvGrpSpPr>
      <p:grpSpPr>
        <a:xfrm>
          <a:off x="0" y="0"/>
          <a:ext cx="0" cy="0"/>
        </a:xfrm>
      </p:grpSpPr>
      <p:pic>
        <p:nvPicPr>
          <p:cNvPr id="2097163" name="图片 11" descr="卡通人物  低可信度描述已自动生成"/>
          <p:cNvPicPr>
            <a:picLocks noChangeAspect="1"/>
          </p:cNvPicPr>
          <p:nvPr>
            <p:custDataLst>
              <p:tags r:id="rId2"/>
            </p:custDataLst>
          </p:nvPr>
        </p:nvPicPr>
        <p:blipFill>
          <a:blip r:embed="rId1"/>
          <a:stretch>
            <a:fillRect/>
          </a:stretch>
        </p:blipFill>
        <p:spPr>
          <a:xfrm>
            <a:off x="0" y="0"/>
            <a:ext cx="12192000" cy="6858000"/>
          </a:xfrm>
          <a:prstGeom prst="rect">
            <a:avLst/>
          </a:prstGeom>
        </p:spPr>
      </p:pic>
      <p:sp>
        <p:nvSpPr>
          <p:cNvPr id="1048728" name="正文"/>
          <p:cNvSpPr txBox="1">
            <a:spLocks noGrp="1"/>
          </p:cNvSpPr>
          <p:nvPr>
            <p:ph idx="4"/>
            <p:custDataLst>
              <p:tags r:id="rId3"/>
            </p:custDataLst>
          </p:nvPr>
        </p:nvSpPr>
        <p:spPr>
          <a:xfrm>
            <a:off x="6400805"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微软雅黑" panose="020b0503020204020204" pitchFamily="34"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微软雅黑" panose="020b0503020204020204" pitchFamily="34" charset="-122"/>
                <a:ea typeface="微软雅黑" panose="020b0503020204020204" pitchFamily="34" charset="-122"/>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微软雅黑" panose="020b0503020204020204" pitchFamily="34" charset="-122"/>
                <a:ea typeface="微软雅黑" panose="020b0503020204020204" pitchFamily="34" charset="-122"/>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微软雅黑" panose="020b0503020204020204" pitchFamily="34" charset="-122"/>
                <a:ea typeface="微软雅黑" panose="020b0503020204020204" pitchFamily="34" charset="-122"/>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30" name="正文"/>
          <p:cNvSpPr txBox="1">
            <a:spLocks noGrp="1"/>
          </p:cNvSpPr>
          <p:nvPr>
            <p:ph idx="3"/>
            <p:custDataLst>
              <p:tags r:id="rId4"/>
            </p:custDataLst>
          </p:nvPr>
        </p:nvSpPr>
        <p:spPr>
          <a:xfrm>
            <a:off x="608400"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微软雅黑" panose="020b0503020204020204" pitchFamily="34"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微软雅黑" panose="020b0503020204020204" pitchFamily="34" charset="-122"/>
                <a:ea typeface="微软雅黑" panose="020b0503020204020204" pitchFamily="34" charset="-122"/>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微软雅黑" panose="020b0503020204020204" pitchFamily="34" charset="-122"/>
                <a:ea typeface="微软雅黑" panose="020b0503020204020204" pitchFamily="34" charset="-122"/>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微软雅黑" panose="020b0503020204020204" pitchFamily="34" charset="-122"/>
                <a:ea typeface="微软雅黑" panose="020b0503020204020204" pitchFamily="34" charset="-122"/>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32" name="标题"/>
          <p:cNvSpPr txBox="1">
            <a:spLocks noGrp="1"/>
          </p:cNvSpPr>
          <p:nvPr>
            <p:ph type="title" idx="2"/>
            <p:custDataLst>
              <p:tags r:id="rId5"/>
            </p:custDataLst>
          </p:nvPr>
        </p:nvSpPr>
        <p:spPr>
          <a:xfrm>
            <a:off x="608400" y="608400"/>
            <a:ext cx="10969200" cy="705600"/>
          </a:xfrm>
          <a:prstGeom prst="rect">
            <a:avLst/>
          </a:prstGeom>
          <a:noFill/>
          <a:ln>
            <a:noFill/>
            <a:prstDash val="sysDash"/>
          </a:ln>
        </p:spPr>
        <p:txBody>
          <a:bodyPr wrap="square" rtlCol="0" anchor="ctr" anchorCtr="0">
            <a:normAutofit/>
          </a:bodyPr>
          <a:lstStyle>
            <a:lvl1pPr marL="0" marR="0" algn="l" defTabSz="914400" rtl="0" eaLnBrk="1" fontAlgn="auto" latinLnBrk="0" hangingPunct="1">
              <a:lnSpc>
                <a:spcPct val="100000"/>
              </a:lnSpc>
              <a:buClrTx/>
              <a:buSzTx/>
              <a:buFontTx/>
              <a:buNone/>
              <a:defRPr kumimoji="0" lang="zh-CN" altLang="en-US" sz="3200" b="1" i="0" u="none" strike="noStrike" kern="1200" cap="none" spc="300" normalizeH="0" baseline="0" noProof="1">
                <a:ln>
                  <a:noFill/>
                  <a:prstDash val="sysDot"/>
                </a:ln>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34" name="矩形 7"/>
          <p:cNvSpPr/>
          <p:nvPr>
            <p:custDataLst>
              <p:tags r:id="rId6"/>
            </p:custDataLst>
          </p:nvPr>
        </p:nvSpPr>
        <p:spPr>
          <a:xfrm>
            <a:off x="430998" y="745200"/>
            <a:ext cx="108000" cy="43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4">
                  <a:lumMod val="75000"/>
                </a:schemeClr>
              </a:solidFill>
              <a:cs typeface="微软雅黑" panose="020b0503020204020204" pitchFamily="34" charset="-122"/>
            </a:endParaRPr>
          </a:p>
        </p:txBody>
      </p:sp>
      <p:sp>
        <p:nvSpPr>
          <p:cNvPr id="1048736" name="日期占位符 4"/>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38" name="页脚占位符 5"/>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1048740" name="灯片编号占位符 6"/>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标题和比较">
    <p:spTree>
      <p:nvGrpSpPr>
        <p:cNvPr id="43" name=""/>
        <p:cNvGrpSpPr/>
        <p:nvPr/>
      </p:nvGrpSpPr>
      <p:grpSpPr>
        <a:xfrm>
          <a:off x="0" y="0"/>
          <a:ext cx="0" cy="0"/>
        </a:xfrm>
      </p:grpSpPr>
      <p:pic>
        <p:nvPicPr>
          <p:cNvPr id="2097165" name="图片 15" descr="卡通人物  低可信度描述已自动生成"/>
          <p:cNvPicPr>
            <a:picLocks noChangeAspect="1"/>
          </p:cNvPicPr>
          <p:nvPr>
            <p:custDataLst>
              <p:tags r:id="rId2"/>
            </p:custDataLst>
          </p:nvPr>
        </p:nvPicPr>
        <p:blipFill>
          <a:blip r:embed="rId1"/>
          <a:stretch>
            <a:fillRect/>
          </a:stretch>
        </p:blipFill>
        <p:spPr>
          <a:xfrm>
            <a:off x="0" y="0"/>
            <a:ext cx="12192000" cy="6858000"/>
          </a:xfrm>
          <a:prstGeom prst="rect">
            <a:avLst/>
          </a:prstGeom>
        </p:spPr>
      </p:pic>
      <p:sp>
        <p:nvSpPr>
          <p:cNvPr id="1048742" name="正文"/>
          <p:cNvSpPr txBox="1">
            <a:spLocks noGrp="1"/>
          </p:cNvSpPr>
          <p:nvPr>
            <p:ph idx="6"/>
            <p:custDataLst>
              <p:tags r:id="rId3"/>
            </p:custDataLst>
          </p:nvPr>
        </p:nvSpPr>
        <p:spPr>
          <a:xfrm>
            <a:off x="62352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微软雅黑" panose="020b0503020204020204" pitchFamily="34"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微软雅黑" panose="020b0503020204020204" pitchFamily="34" charset="-122"/>
                <a:ea typeface="微软雅黑" panose="020b0503020204020204" pitchFamily="34" charset="-122"/>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微软雅黑" panose="020b0503020204020204" pitchFamily="34" charset="-122"/>
                <a:ea typeface="微软雅黑" panose="020b0503020204020204" pitchFamily="34" charset="-122"/>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微软雅黑" panose="020b0503020204020204" pitchFamily="34" charset="-122"/>
                <a:ea typeface="微软雅黑" panose="020b0503020204020204" pitchFamily="34" charset="-122"/>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4" name="标题"/>
          <p:cNvSpPr txBox="1">
            <a:spLocks noGrp="1"/>
          </p:cNvSpPr>
          <p:nvPr>
            <p:ph type="title" idx="5"/>
            <p:custDataLst>
              <p:tags r:id="rId4"/>
            </p:custDataLst>
          </p:nvPr>
        </p:nvSpPr>
        <p:spPr>
          <a:xfrm>
            <a:off x="6235200" y="1419070"/>
            <a:ext cx="5342400" cy="420370"/>
          </a:xfrm>
          <a:prstGeom prst="rect">
            <a:avLst/>
          </a:prstGeom>
          <a:noFill/>
          <a:ln>
            <a:noFill/>
            <a:prstDash val="sysDash"/>
          </a:ln>
        </p:spPr>
        <p:txBody>
          <a:bodyPr wrap="square" rtlCol="0">
            <a:sp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46" name="正文"/>
          <p:cNvSpPr txBox="1">
            <a:spLocks noGrp="1"/>
          </p:cNvSpPr>
          <p:nvPr>
            <p:ph idx="4"/>
            <p:custDataLst>
              <p:tags r:id="rId5"/>
            </p:custDataLst>
          </p:nvPr>
        </p:nvSpPr>
        <p:spPr>
          <a:xfrm>
            <a:off x="6084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微软雅黑" panose="020b0503020204020204" pitchFamily="34"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微软雅黑" panose="020b0503020204020204" pitchFamily="34" charset="-122"/>
                <a:ea typeface="微软雅黑" panose="020b0503020204020204" pitchFamily="34" charset="-122"/>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微软雅黑" panose="020b0503020204020204" pitchFamily="34" charset="-122"/>
                <a:ea typeface="微软雅黑" panose="020b0503020204020204" pitchFamily="34" charset="-122"/>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微软雅黑" panose="020b0503020204020204" pitchFamily="34" charset="-122"/>
                <a:ea typeface="微软雅黑" panose="020b0503020204020204" pitchFamily="34" charset="-122"/>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48" name="标题"/>
          <p:cNvSpPr txBox="1">
            <a:spLocks noGrp="1"/>
          </p:cNvSpPr>
          <p:nvPr>
            <p:ph type="title" idx="3"/>
            <p:custDataLst>
              <p:tags r:id="rId6"/>
            </p:custDataLst>
          </p:nvPr>
        </p:nvSpPr>
        <p:spPr>
          <a:xfrm>
            <a:off x="608400" y="1429200"/>
            <a:ext cx="5342400" cy="400110"/>
          </a:xfrm>
          <a:prstGeom prst="rect">
            <a:avLst/>
          </a:prstGeom>
          <a:noFill/>
          <a:ln>
            <a:noFill/>
            <a:prstDash val="sysDash"/>
          </a:ln>
        </p:spPr>
        <p:txBody>
          <a:bodyPr wrap="square" rtlCol="0">
            <a:sp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50" name="标题"/>
          <p:cNvSpPr txBox="1">
            <a:spLocks noGrp="1"/>
          </p:cNvSpPr>
          <p:nvPr>
            <p:ph type="title" idx="2"/>
            <p:custDataLst>
              <p:tags r:id="rId7"/>
            </p:custDataLst>
          </p:nvPr>
        </p:nvSpPr>
        <p:spPr>
          <a:xfrm>
            <a:off x="608400" y="608400"/>
            <a:ext cx="10969200" cy="705600"/>
          </a:xfrm>
          <a:prstGeom prst="rect">
            <a:avLst/>
          </a:prstGeom>
          <a:noFill/>
          <a:ln>
            <a:noFill/>
            <a:prstDash val="sysDash"/>
          </a:ln>
        </p:spPr>
        <p:txBody>
          <a:bodyPr vert="horz" wrap="square" rtlCol="0" anchor="ctr" anchorCtr="0">
            <a:normAutofit/>
          </a:bodyPr>
          <a:lstStyle>
            <a:lvl1pPr marL="0" marR="0" lvl="0" algn="l" defTabSz="914400" rtl="0" eaLnBrk="1" fontAlgn="auto" latinLnBrk="0" hangingPunct="1">
              <a:lnSpc>
                <a:spcPct val="100000"/>
              </a:lnSpc>
              <a:buClrTx/>
              <a:buSzTx/>
              <a:buFontTx/>
              <a:buNone/>
              <a:defRPr kumimoji="0" lang="zh-CN" altLang="en-US" sz="3200" b="1" i="0" u="none" strike="noStrike" kern="1200" cap="none" spc="300" normalizeH="0" baseline="0" noProof="1">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52" name="矩形 9"/>
          <p:cNvSpPr/>
          <p:nvPr>
            <p:custDataLst>
              <p:tags r:id="rId8"/>
            </p:custDataLst>
          </p:nvPr>
        </p:nvSpPr>
        <p:spPr>
          <a:xfrm>
            <a:off x="430998" y="745200"/>
            <a:ext cx="108000" cy="43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4">
                  <a:lumMod val="75000"/>
                </a:schemeClr>
              </a:solidFill>
              <a:cs typeface="微软雅黑" panose="020b0503020204020204" pitchFamily="34" charset="-122"/>
            </a:endParaRPr>
          </a:p>
        </p:txBody>
      </p:sp>
      <p:sp>
        <p:nvSpPr>
          <p:cNvPr id="1048754" name="日期占位符 6"/>
          <p:cNvSpPr>
            <a:spLocks noGrp="1"/>
          </p:cNvSpPr>
          <p:nvPr>
            <p:ph type="dt" sz="half" idx="10"/>
            <p:custDataLst>
              <p:tags r:id="rId9"/>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56" name="页脚占位符 7"/>
          <p:cNvSpPr>
            <a:spLocks noGrp="1"/>
          </p:cNvSpPr>
          <p:nvPr>
            <p:ph type="ftr" sz="quarter" idx="11"/>
            <p:custDataLst>
              <p:tags r:id="rId10"/>
            </p:custDataLst>
          </p:nvPr>
        </p:nvSpPr>
        <p:spPr>
          <a:xfrm>
            <a:off x="4116000" y="6314400"/>
            <a:ext cx="3960000" cy="316800"/>
          </a:xfrm>
        </p:spPr>
        <p:txBody>
          <a:bodyPr/>
          <a:lstStyle/>
          <a:p>
            <a:endParaRPr lang="zh-CN" altLang="en-US"/>
          </a:p>
        </p:txBody>
      </p:sp>
      <p:sp>
        <p:nvSpPr>
          <p:cNvPr id="1048758" name="灯片编号占位符 8"/>
          <p:cNvSpPr>
            <a:spLocks noGrp="1"/>
          </p:cNvSpPr>
          <p:nvPr>
            <p:ph type="sldNum" sz="quarter" idx="12"/>
            <p:custDataLst>
              <p:tags r:id="rId11"/>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45" name=""/>
        <p:cNvGrpSpPr/>
        <p:nvPr/>
      </p:nvGrpSpPr>
      <p:grpSpPr>
        <a:xfrm>
          <a:off x="0" y="0"/>
          <a:ext cx="0" cy="0"/>
        </a:xfrm>
      </p:grpSpPr>
      <p:pic>
        <p:nvPicPr>
          <p:cNvPr id="2097167" name="图片 6" descr="卡通人物  低可信度描述已自动生成"/>
          <p:cNvPicPr>
            <a:picLocks noChangeAspect="1"/>
          </p:cNvPicPr>
          <p:nvPr>
            <p:custDataLst>
              <p:tags r:id="rId2"/>
            </p:custDataLst>
          </p:nvPr>
        </p:nvPicPr>
        <p:blipFill>
          <a:blip r:embed="rId1"/>
          <a:stretch>
            <a:fillRect/>
          </a:stretch>
        </p:blipFill>
        <p:spPr>
          <a:xfrm>
            <a:off x="0" y="0"/>
            <a:ext cx="12192000" cy="6858000"/>
          </a:xfrm>
          <a:prstGeom prst="rect">
            <a:avLst/>
          </a:prstGeom>
        </p:spPr>
      </p:pic>
      <p:sp>
        <p:nvSpPr>
          <p:cNvPr id="1048760" name="标题"/>
          <p:cNvSpPr txBox="1">
            <a:spLocks noGrp="1"/>
          </p:cNvSpPr>
          <p:nvPr>
            <p:ph type="title" idx="2"/>
            <p:custDataLst>
              <p:tags r:id="rId3"/>
            </p:custDataLst>
          </p:nvPr>
        </p:nvSpPr>
        <p:spPr>
          <a:xfrm>
            <a:off x="608400" y="608400"/>
            <a:ext cx="10969200" cy="705600"/>
          </a:xfrm>
          <a:prstGeom prst="rect">
            <a:avLst/>
          </a:prstGeom>
          <a:noFill/>
          <a:ln>
            <a:noFill/>
            <a:prstDash val="sysDash"/>
          </a:ln>
        </p:spPr>
        <p:txBody>
          <a:bodyPr vert="horz" wrap="square" rtlCol="0" anchor="ctr" anchorCtr="0">
            <a:normAutofit/>
          </a:bodyPr>
          <a:lstStyle>
            <a:lvl1pPr marL="0" marR="0" lvl="0" algn="l" defTabSz="914400" rtl="0" eaLnBrk="1" fontAlgn="auto" latinLnBrk="0" hangingPunct="1">
              <a:lnSpc>
                <a:spcPct val="100000"/>
              </a:lnSpc>
              <a:buClrTx/>
              <a:buSzTx/>
              <a:buFontTx/>
              <a:buNone/>
              <a:defRPr kumimoji="0" lang="zh-CN" altLang="en-US" sz="3200" b="1" i="0" u="none" strike="noStrike" kern="1200" cap="none" spc="300" normalizeH="0" baseline="0" noProof="1">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62" name="矩形 7"/>
          <p:cNvSpPr/>
          <p:nvPr>
            <p:custDataLst>
              <p:tags r:id="rId4"/>
            </p:custDataLst>
          </p:nvPr>
        </p:nvSpPr>
        <p:spPr>
          <a:xfrm>
            <a:off x="430998" y="745200"/>
            <a:ext cx="108000" cy="43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4">
                  <a:lumMod val="75000"/>
                </a:schemeClr>
              </a:solidFill>
              <a:cs typeface="微软雅黑" panose="020b0503020204020204" pitchFamily="34" charset="-122"/>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66" name="页脚占位符 3"/>
          <p:cNvSpPr>
            <a:spLocks noGrp="1"/>
          </p:cNvSpPr>
          <p:nvPr>
            <p:ph type="ftr" sz="quarter" idx="11"/>
            <p:custDataLst>
              <p:tags r:id="rId6"/>
            </p:custDataLst>
          </p:nvPr>
        </p:nvSpPr>
        <p:spPr>
          <a:xfrm>
            <a:off x="4116000" y="6314400"/>
            <a:ext cx="3960000" cy="316800"/>
          </a:xfrm>
        </p:spPr>
        <p:txBody>
          <a:bodyPr/>
          <a:lstStyle/>
          <a:p>
            <a:endParaRPr lang="zh-CN" altLang="en-US"/>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47" name=""/>
        <p:cNvGrpSpPr/>
        <p:nvPr/>
      </p:nvGrpSpPr>
      <p:grpSpPr>
        <a:xfrm>
          <a:off x="0" y="0"/>
          <a:ext cx="0" cy="0"/>
        </a:xfrm>
      </p:grpSpPr>
      <p:pic>
        <p:nvPicPr>
          <p:cNvPr id="2097169" name="图片 7" descr="卡通人物  低可信度描述已自动生成"/>
          <p:cNvPicPr>
            <a:picLocks noChangeAspect="1"/>
          </p:cNvPicPr>
          <p:nvPr>
            <p:custDataLst>
              <p:tags r:id="rId2"/>
            </p:custDataLst>
          </p:nvPr>
        </p:nvPicPr>
        <p:blipFill>
          <a:blip r:embed="rId1"/>
          <a:stretch>
            <a:fillRect/>
          </a:stretch>
        </p:blipFill>
        <p:spPr>
          <a:xfrm>
            <a:off x="0" y="0"/>
            <a:ext cx="12192000" cy="6858000"/>
          </a:xfrm>
          <a:prstGeom prst="rect">
            <a:avLst/>
          </a:prstGeom>
        </p:spPr>
      </p:pic>
      <p:sp>
        <p:nvSpPr>
          <p:cNvPr id="1048770" name="日期占位符 1"/>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1048772" name="页脚占位符 2"/>
          <p:cNvSpPr>
            <a:spLocks noGrp="1"/>
          </p:cNvSpPr>
          <p:nvPr>
            <p:ph type="ftr" sz="quarter" idx="11"/>
            <p:custDataLst>
              <p:tags r:id="rId4"/>
            </p:custDataLst>
          </p:nvPr>
        </p:nvSpPr>
        <p:spPr/>
        <p:txBody>
          <a:bodyPr/>
          <a:lstStyle/>
          <a:p>
            <a:endParaRPr lang="zh-CN" altLang="en-US"/>
          </a:p>
        </p:txBody>
      </p:sp>
      <p:sp>
        <p:nvSpPr>
          <p:cNvPr id="1048774" name="灯片编号占位符 3"/>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仅内容">
    <p:spTree>
      <p:nvGrpSpPr>
        <p:cNvPr id="49" name=""/>
        <p:cNvGrpSpPr/>
        <p:nvPr/>
      </p:nvGrpSpPr>
      <p:grpSpPr>
        <a:xfrm>
          <a:off x="0" y="0"/>
          <a:ext cx="0" cy="0"/>
        </a:xfrm>
      </p:grpSpPr>
      <p:pic>
        <p:nvPicPr>
          <p:cNvPr id="2097171" name="图片 7" descr="卡通人物  低可信度描述已自动生成"/>
          <p:cNvPicPr>
            <a:picLocks noChangeAspect="1"/>
          </p:cNvPicPr>
          <p:nvPr>
            <p:custDataLst>
              <p:tags r:id="rId2"/>
            </p:custDataLst>
          </p:nvPr>
        </p:nvPicPr>
        <p:blipFill>
          <a:blip r:embed="rId1"/>
          <a:stretch>
            <a:fillRect/>
          </a:stretch>
        </p:blipFill>
        <p:spPr>
          <a:xfrm>
            <a:off x="0" y="0"/>
            <a:ext cx="12192000" cy="6858000"/>
          </a:xfrm>
          <a:prstGeom prst="rect">
            <a:avLst/>
          </a:prstGeom>
        </p:spPr>
      </p:pic>
      <p:sp>
        <p:nvSpPr>
          <p:cNvPr id="1048776" name="正文"/>
          <p:cNvSpPr txBox="1">
            <a:spLocks noGrp="1"/>
          </p:cNvSpPr>
          <p:nvPr>
            <p:ph idx="1"/>
            <p:custDataLst>
              <p:tags r:id="rId3"/>
            </p:custDataLst>
          </p:nvPr>
        </p:nvSpPr>
        <p:spPr>
          <a:xfrm>
            <a:off x="608330" y="608330"/>
            <a:ext cx="10968990" cy="564832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微软雅黑" panose="020b0503020204020204" pitchFamily="34"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微软雅黑" panose="020b0503020204020204" pitchFamily="34" charset="-122"/>
                <a:ea typeface="微软雅黑" panose="020b0503020204020204" pitchFamily="34" charset="-122"/>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微软雅黑" panose="020b0503020204020204" pitchFamily="34" charset="-122"/>
                <a:ea typeface="微软雅黑" panose="020b0503020204020204" pitchFamily="34" charset="-122"/>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微软雅黑" panose="020b0503020204020204" pitchFamily="34" charset="-122"/>
                <a:ea typeface="微软雅黑" panose="020b0503020204020204" pitchFamily="34" charset="-122"/>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78"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80"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1048782"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标题和副标题">
    <p:spTree>
      <p:nvGrpSpPr>
        <p:cNvPr id="51" name=""/>
        <p:cNvGrpSpPr/>
        <p:nvPr/>
      </p:nvGrpSpPr>
      <p:grpSpPr>
        <a:xfrm>
          <a:off x="0" y="0"/>
          <a:ext cx="0" cy="0"/>
        </a:xfrm>
      </p:grpSpPr>
      <p:pic>
        <p:nvPicPr>
          <p:cNvPr id="2097173" name="图片 8" descr="卡通人物  低可信度描述已自动生成"/>
          <p:cNvPicPr>
            <a:picLocks noChangeAspect="1"/>
          </p:cNvPicPr>
          <p:nvPr>
            <p:custDataLst>
              <p:tags r:id="rId2"/>
            </p:custDataLst>
          </p:nvPr>
        </p:nvPicPr>
        <p:blipFill>
          <a:blip r:embed="rId1"/>
          <a:stretch>
            <a:fillRect/>
          </a:stretch>
        </p:blipFill>
        <p:spPr>
          <a:xfrm>
            <a:off x="0" y="-18789"/>
            <a:ext cx="12192000" cy="6858000"/>
          </a:xfrm>
          <a:prstGeom prst="rect">
            <a:avLst/>
          </a:prstGeom>
        </p:spPr>
      </p:pic>
      <p:sp>
        <p:nvSpPr>
          <p:cNvPr id="1048784" name="副标题"/>
          <p:cNvSpPr txBox="1">
            <a:spLocks noGrp="1"/>
          </p:cNvSpPr>
          <p:nvPr>
            <p:ph type="body" idx="3" hasCustomPrompt="1"/>
            <p:custDataLst>
              <p:tags r:id="rId3"/>
            </p:custDataLst>
          </p:nvPr>
        </p:nvSpPr>
        <p:spPr>
          <a:xfrm>
            <a:off x="608400" y="1324800"/>
            <a:ext cx="10969200" cy="400110"/>
          </a:xfrm>
          <a:prstGeom prst="rect">
            <a:avLst/>
          </a:prstGeom>
          <a:noFill/>
          <a:ln>
            <a:noFill/>
            <a:prstDash val="sysDash"/>
          </a:ln>
        </p:spPr>
        <p:txBody>
          <a:bodyPr wrap="square" rtlCol="0">
            <a:sp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a:solidFill>
                  <a:schemeClr val="tx1"/>
                </a:solidFill>
                <a:latin typeface="+mj-ea"/>
                <a:ea typeface="+mj-ea"/>
                <a:cs typeface="微软雅黑" panose="020b0503020204020204" pitchFamily="34" charset="-122"/>
              </a:defRPr>
            </a:lvl1pPr>
          </a:lstStyle>
          <a:p>
            <a:pPr lvl="0" algn="l"/>
            <a:r>
              <a:rPr>
                <a:sym typeface="+mn-ea"/>
              </a:rPr>
              <a:t>单击此处编辑母版副标题样式</a:t>
            </a:r>
            <a:endParaRPr>
              <a:sym typeface="+mn-ea"/>
            </a:endParaRPr>
          </a:p>
        </p:txBody>
      </p:sp>
      <p:sp>
        <p:nvSpPr>
          <p:cNvPr id="1048786" name="标题"/>
          <p:cNvSpPr txBox="1">
            <a:spLocks noGrp="1"/>
          </p:cNvSpPr>
          <p:nvPr>
            <p:ph type="title" idx="2"/>
            <p:custDataLst>
              <p:tags r:id="rId4"/>
            </p:custDataLst>
          </p:nvPr>
        </p:nvSpPr>
        <p:spPr>
          <a:xfrm>
            <a:off x="608400" y="608400"/>
            <a:ext cx="10969200" cy="705600"/>
          </a:xfrm>
          <a:prstGeom prst="rect">
            <a:avLst/>
          </a:prstGeom>
          <a:noFill/>
          <a:ln>
            <a:noFill/>
            <a:prstDash val="sysDash"/>
          </a:ln>
        </p:spPr>
        <p:txBody>
          <a:bodyPr vert="horz" wrap="square" rtlCol="0" anchor="ctr" anchorCtr="0">
            <a:normAutofit/>
          </a:bodyPr>
          <a:lstStyle>
            <a:lvl1pPr marL="0" marR="0" lvl="0" algn="l" defTabSz="914400" rtl="0" eaLnBrk="1" fontAlgn="auto" latinLnBrk="0" hangingPunct="1">
              <a:lnSpc>
                <a:spcPct val="100000"/>
              </a:lnSpc>
              <a:buClrTx/>
              <a:buSzTx/>
              <a:buFontTx/>
              <a:buNone/>
              <a:defRPr kumimoji="0" lang="zh-CN" altLang="en-US" sz="3200" b="1" i="0" u="none" strike="noStrike" kern="1200" cap="none" spc="300" normalizeH="0" baseline="0" noProof="1">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88" name="矩形 5"/>
          <p:cNvSpPr/>
          <p:nvPr>
            <p:custDataLst>
              <p:tags r:id="rId5"/>
            </p:custDataLst>
          </p:nvPr>
        </p:nvSpPr>
        <p:spPr>
          <a:xfrm>
            <a:off x="430998" y="745200"/>
            <a:ext cx="108000" cy="43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4">
                  <a:lumMod val="75000"/>
                </a:schemeClr>
              </a:solidFill>
              <a:cs typeface="微软雅黑" panose="020b0503020204020204" pitchFamily="34" charset="-122"/>
            </a:endParaRPr>
          </a:p>
        </p:txBody>
      </p:sp>
      <p:sp>
        <p:nvSpPr>
          <p:cNvPr id="1048790" name="日期占位符 2"/>
          <p:cNvSpPr>
            <a:spLocks noGrp="1"/>
          </p:cNvSpPr>
          <p:nvPr>
            <p:ph type="dt" sz="half" idx="10"/>
            <p:custDataLst>
              <p:tags r:id="rId6"/>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92" name="页脚占位符 3"/>
          <p:cNvSpPr>
            <a:spLocks noGrp="1"/>
          </p:cNvSpPr>
          <p:nvPr>
            <p:ph type="ftr" sz="quarter" idx="11"/>
            <p:custDataLst>
              <p:tags r:id="rId7"/>
            </p:custDataLst>
          </p:nvPr>
        </p:nvSpPr>
        <p:spPr>
          <a:xfrm>
            <a:off x="4116000" y="6314400"/>
            <a:ext cx="3960000" cy="316800"/>
          </a:xfrm>
        </p:spPr>
        <p:txBody>
          <a:bodyPr/>
          <a:lstStyle/>
          <a:p>
            <a:endParaRPr lang="zh-CN" altLang="en-US"/>
          </a:p>
        </p:txBody>
      </p:sp>
      <p:sp>
        <p:nvSpPr>
          <p:cNvPr id="1048794" name="灯片编号占位符 4"/>
          <p:cNvSpPr>
            <a:spLocks noGrp="1"/>
          </p:cNvSpPr>
          <p:nvPr>
            <p:ph type="sldNum" sz="quarter" idx="12"/>
            <p:custDataLst>
              <p:tags r:id="rId8"/>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末尾幻灯片">
    <p:spTree>
      <p:nvGrpSpPr>
        <p:cNvPr id="53" name=""/>
        <p:cNvGrpSpPr/>
        <p:nvPr/>
      </p:nvGrpSpPr>
      <p:grpSpPr>
        <a:xfrm>
          <a:off x="0" y="0"/>
          <a:ext cx="0" cy="0"/>
        </a:xfrm>
      </p:grpSpPr>
      <p:pic>
        <p:nvPicPr>
          <p:cNvPr id="2097175" name="图片 15" descr="图片包含 游戏机, 窗帘  描述已自动生成"/>
          <p:cNvPicPr>
            <a:picLocks noChangeAspect="1"/>
          </p:cNvPicPr>
          <p:nvPr>
            <p:custDataLst>
              <p:tags r:id="rId2"/>
            </p:custDataLst>
          </p:nvPr>
        </p:nvPicPr>
        <p:blipFill>
          <a:blip r:embed="rId1"/>
          <a:stretch>
            <a:fillRect/>
          </a:stretch>
        </p:blipFill>
        <p:spPr>
          <a:xfrm>
            <a:off x="0" y="0"/>
            <a:ext cx="12192000" cy="6858000"/>
          </a:xfrm>
          <a:prstGeom prst="rect">
            <a:avLst/>
          </a:prstGeom>
        </p:spPr>
      </p:pic>
      <p:sp>
        <p:nvSpPr>
          <p:cNvPr id="1048796" name="署名"/>
          <p:cNvSpPr txBox="1">
            <a:spLocks noGrp="1"/>
          </p:cNvSpPr>
          <p:nvPr>
            <p:ph type="body" idx="9"/>
            <p:custDataLst>
              <p:tags r:id="rId3"/>
            </p:custDataLst>
          </p:nvPr>
        </p:nvSpPr>
        <p:spPr>
          <a:xfrm>
            <a:off x="6253407" y="3759791"/>
            <a:ext cx="2880000" cy="421640"/>
          </a:xfrm>
          <a:prstGeom prst="rect">
            <a:avLst/>
          </a:prstGeom>
          <a:noFill/>
        </p:spPr>
        <p:txBody>
          <a:bodyPr wrap="square" lIns="0" tIns="0" rIns="0" bIns="0" rtlCol="0" anchor="ctr">
            <a:normAutofit/>
          </a:bodyPr>
          <a:lstStyle>
            <a:lvl1pPr marL="0" marR="0" algn="l" defTabSz="914400" rtl="0" eaLnBrk="1" fontAlgn="auto" latinLnBrk="0" hangingPunct="1">
              <a:lnSpc>
                <a:spcPct val="150000"/>
              </a:lnSpc>
              <a:buClrTx/>
              <a:buSzTx/>
              <a:buFontTx/>
              <a:buNone/>
              <a:defRPr kumimoji="0" lang="zh-CN" altLang="en-US" sz="1600" b="0" i="0" u="none" strike="noStrike" kern="1200" cap="none" spc="150" normalizeH="0" baseline="0" noProof="1">
                <a:solidFill>
                  <a:schemeClr val="tx1"/>
                </a:solidFill>
                <a:latin typeface="+mn-ea"/>
                <a:ea typeface="+mn-ea"/>
                <a:cs typeface="微软雅黑" panose="020b0503020204020204" pitchFamily="34" charset="-122"/>
              </a:defRPr>
            </a:lvl1pPr>
          </a:lstStyle>
          <a:p>
            <a:pPr lvl="0">
              <a:lnSpc>
                <a:spcPct val="150000"/>
              </a:lnSpc>
            </a:pPr>
            <a:r>
              <a:rPr>
                <a:sym typeface="+mn-ea"/>
              </a:rPr>
              <a:t>单击此处编辑母版文本样式</a:t>
            </a:r>
            <a:endParaRPr>
              <a:sym typeface="+mn-ea"/>
            </a:endParaRPr>
          </a:p>
        </p:txBody>
      </p:sp>
      <p:sp>
        <p:nvSpPr>
          <p:cNvPr id="1048798" name="标题"/>
          <p:cNvSpPr txBox="1">
            <a:spLocks noGrp="1"/>
          </p:cNvSpPr>
          <p:nvPr>
            <p:ph type="title" idx="8" hasCustomPrompt="1"/>
            <p:custDataLst>
              <p:tags r:id="rId4"/>
            </p:custDataLst>
          </p:nvPr>
        </p:nvSpPr>
        <p:spPr>
          <a:xfrm>
            <a:off x="6105525" y="2710481"/>
            <a:ext cx="5520055" cy="677108"/>
          </a:xfrm>
          <a:prstGeom prst="rect">
            <a:avLst/>
          </a:prstGeom>
          <a:noFill/>
        </p:spPr>
        <p:txBody>
          <a:bodyPr wrap="square" lIns="0" tIns="0" rIns="0" bIns="0" rtlCol="0" anchor="ctr">
            <a:noAutofit/>
          </a:bodyPr>
          <a:lstStyle>
            <a:lvl1pPr marL="0" marR="0" algn="l" defTabSz="914400" rtl="0" eaLnBrk="1" fontAlgn="auto" latinLnBrk="0" hangingPunct="1">
              <a:lnSpc>
                <a:spcPct val="100000"/>
              </a:lnSpc>
              <a:buClrTx/>
              <a:buSzTx/>
              <a:buFontTx/>
              <a:buNone/>
              <a:defRPr kumimoji="0" lang="zh-CN" altLang="en-US" sz="4700" b="1" i="0" u="none" strike="noStrike" kern="1200" cap="none" spc="300" normalizeH="0" baseline="0" noProof="1">
                <a:solidFill>
                  <a:schemeClr val="tx1"/>
                </a:solidFill>
                <a:latin typeface="+mj-ea"/>
                <a:ea typeface="+mj-ea"/>
                <a:cs typeface="微软雅黑" panose="020b0503020204020204" pitchFamily="34" charset="-122"/>
              </a:defRPr>
            </a:lvl1pPr>
          </a:lstStyle>
          <a:p>
            <a:pPr lvl="0"/>
            <a:r>
              <a:rPr>
                <a:sym typeface="+mn-ea"/>
              </a:rPr>
              <a:t>单击此处编辑标题</a:t>
            </a:r>
            <a:endParaRPr>
              <a:sym typeface="+mn-ea"/>
            </a:endParaRPr>
          </a:p>
        </p:txBody>
      </p:sp>
      <p:sp>
        <p:nvSpPr>
          <p:cNvPr id="1048800" name="矩形 6"/>
          <p:cNvSpPr/>
          <p:nvPr>
            <p:custDataLst>
              <p:tags r:id="rId5"/>
            </p:custDataLst>
          </p:nvPr>
        </p:nvSpPr>
        <p:spPr>
          <a:xfrm>
            <a:off x="6096000" y="3886432"/>
            <a:ext cx="64800" cy="25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4">
                  <a:lumMod val="75000"/>
                </a:schemeClr>
              </a:solidFill>
              <a:cs typeface="微软雅黑" panose="020b0503020204020204" pitchFamily="34" charset="-122"/>
            </a:endParaRPr>
          </a:p>
        </p:txBody>
      </p:sp>
      <p:sp>
        <p:nvSpPr>
          <p:cNvPr id="1048802" name="任意多边形: 形状 9"/>
          <p:cNvSpPr/>
          <p:nvPr>
            <p:custDataLst>
              <p:tags r:id="rId6"/>
            </p:custDataLst>
          </p:nvPr>
        </p:nvSpPr>
        <p:spPr>
          <a:xfrm rot="13500000">
            <a:off x="11051540" y="5988685"/>
            <a:ext cx="789305" cy="6350"/>
          </a:xfrm>
          <a:custGeom>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pitchFamily="34" charset="-122"/>
            </a:endParaRPr>
          </a:p>
        </p:txBody>
      </p:sp>
      <p:sp>
        <p:nvSpPr>
          <p:cNvPr id="1048804" name="任意多边形: 形状 10"/>
          <p:cNvSpPr/>
          <p:nvPr>
            <p:custDataLst>
              <p:tags r:id="rId7"/>
            </p:custDataLst>
          </p:nvPr>
        </p:nvSpPr>
        <p:spPr>
          <a:xfrm rot="13500000">
            <a:off x="10810240" y="5656580"/>
            <a:ext cx="756285" cy="6350"/>
          </a:xfrm>
          <a:custGeom>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pitchFamily="34" charset="-122"/>
            </a:endParaRPr>
          </a:p>
        </p:txBody>
      </p:sp>
      <p:sp>
        <p:nvSpPr>
          <p:cNvPr id="1048806" name="任意多边形: 形状 8"/>
          <p:cNvSpPr/>
          <p:nvPr>
            <p:custDataLst>
              <p:tags r:id="rId8"/>
            </p:custDataLst>
          </p:nvPr>
        </p:nvSpPr>
        <p:spPr>
          <a:xfrm rot="18900000">
            <a:off x="11212195" y="5724525"/>
            <a:ext cx="193675" cy="186055"/>
          </a:xfrm>
          <a:custGeom>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pitchFamily="34" charset="-122"/>
            </a:endParaRPr>
          </a:p>
        </p:txBody>
      </p:sp>
      <p:sp>
        <p:nvSpPr>
          <p:cNvPr id="1048808" name="任意多边形: 形状 12"/>
          <p:cNvSpPr/>
          <p:nvPr>
            <p:custDataLst>
              <p:tags r:id="rId9"/>
            </p:custDataLst>
          </p:nvPr>
        </p:nvSpPr>
        <p:spPr>
          <a:xfrm>
            <a:off x="537845" y="534670"/>
            <a:ext cx="171450" cy="19050"/>
          </a:xfrm>
          <a:custGeom>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pitchFamily="34" charset="-122"/>
            </a:endParaRPr>
          </a:p>
        </p:txBody>
      </p:sp>
      <p:sp>
        <p:nvSpPr>
          <p:cNvPr id="1048810" name="任意多边形: 形状 13"/>
          <p:cNvSpPr/>
          <p:nvPr>
            <p:custDataLst>
              <p:tags r:id="rId10"/>
            </p:custDataLst>
          </p:nvPr>
        </p:nvSpPr>
        <p:spPr>
          <a:xfrm>
            <a:off x="537845" y="591820"/>
            <a:ext cx="171450" cy="19050"/>
          </a:xfrm>
          <a:custGeom>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pitchFamily="34" charset="-122"/>
            </a:endParaRPr>
          </a:p>
        </p:txBody>
      </p:sp>
      <p:sp>
        <p:nvSpPr>
          <p:cNvPr id="1048812" name="任意多边形: 形状 14"/>
          <p:cNvSpPr/>
          <p:nvPr>
            <p:custDataLst>
              <p:tags r:id="rId11"/>
            </p:custDataLst>
          </p:nvPr>
        </p:nvSpPr>
        <p:spPr>
          <a:xfrm>
            <a:off x="537845" y="648970"/>
            <a:ext cx="171450" cy="19050"/>
          </a:xfrm>
          <a:custGeom>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pitchFamily="34" charset="-122"/>
            </a:endParaRPr>
          </a:p>
        </p:txBody>
      </p:sp>
      <p:sp>
        <p:nvSpPr>
          <p:cNvPr id="1048814" name="日期占位符 3"/>
          <p:cNvSpPr>
            <a:spLocks noGrp="1"/>
          </p:cNvSpPr>
          <p:nvPr>
            <p:ph type="dt" sz="half" idx="10"/>
            <p:custDataLst>
              <p:tags r:id="rId12"/>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816" name="页脚占位符 4"/>
          <p:cNvSpPr>
            <a:spLocks noGrp="1"/>
          </p:cNvSpPr>
          <p:nvPr>
            <p:ph type="ftr" sz="quarter" idx="11"/>
            <p:custDataLst>
              <p:tags r:id="rId13"/>
            </p:custDataLst>
          </p:nvPr>
        </p:nvSpPr>
        <p:spPr>
          <a:xfrm>
            <a:off x="4116000" y="6314400"/>
            <a:ext cx="3960000" cy="316800"/>
          </a:xfrm>
        </p:spPr>
        <p:txBody>
          <a:bodyPr/>
          <a:lstStyle/>
          <a:p>
            <a:endParaRPr lang="zh-CN" altLang="en-US"/>
          </a:p>
        </p:txBody>
      </p:sp>
      <p:sp>
        <p:nvSpPr>
          <p:cNvPr id="1048818" name="灯片编号占位符 5"/>
          <p:cNvSpPr>
            <a:spLocks noGrp="1"/>
          </p:cNvSpPr>
          <p:nvPr>
            <p:ph type="sldNum" sz="quarter" idx="12"/>
            <p:custDataLst>
              <p:tags r:id="rId14"/>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image" Target="../media/image2.png" /><Relationship Id="rId13" Type="http://schemas.openxmlformats.org/officeDocument/2006/relationships/tags" Target="../tags/tag89.xml" /><Relationship Id="rId14" Type="http://schemas.openxmlformats.org/officeDocument/2006/relationships/tags" Target="../tags/tag90.xml" /><Relationship Id="rId15" Type="http://schemas.openxmlformats.org/officeDocument/2006/relationships/tags" Target="../tags/tag91.xml" /><Relationship Id="rId16" Type="http://schemas.openxmlformats.org/officeDocument/2006/relationships/tags" Target="../tags/tag92.xml" /><Relationship Id="rId17" Type="http://schemas.openxmlformats.org/officeDocument/2006/relationships/tags" Target="../tags/tag93.xml" /><Relationship Id="rId18" Type="http://schemas.openxmlformats.org/officeDocument/2006/relationships/tags" Target="../tags/tag94.xml" /><Relationship Id="rId19" Type="http://schemas.openxmlformats.org/officeDocument/2006/relationships/tags" Target="../tags/tag95.xml" /><Relationship Id="rId2" Type="http://schemas.openxmlformats.org/officeDocument/2006/relationships/slideLayout" Target="../slideLayouts/slideLayout13.xml" /><Relationship Id="rId20" Type="http://schemas.openxmlformats.org/officeDocument/2006/relationships/tags" Target="../tags/tag96.xml" /><Relationship Id="rId21"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31" name=""/>
        <p:cNvGrpSpPr/>
        <p:nvPr/>
      </p:nvGrpSpPr>
      <p:grpSpPr>
        <a:xfrm>
          <a:off x="0" y="0"/>
          <a:ext cx="0" cy="0"/>
        </a:xfrm>
      </p:grpSpPr>
      <p:pic>
        <p:nvPicPr>
          <p:cNvPr id="2097153" name="图片 7" descr="卡通人物  低可信度描述已自动生成"/>
          <p:cNvPicPr>
            <a:picLocks noChangeAspect="1"/>
          </p:cNvPicPr>
          <p:nvPr>
            <p:custDataLst>
              <p:tags r:id="rId13"/>
            </p:custDataLst>
          </p:nvPr>
        </p:nvPicPr>
        <p:blipFill>
          <a:blip r:embed="rId12"/>
          <a:stretch>
            <a:fillRect/>
          </a:stretch>
        </p:blipFill>
        <p:spPr>
          <a:xfrm>
            <a:off x="0" y="-18790"/>
            <a:ext cx="12192000" cy="6858000"/>
          </a:xfrm>
          <a:prstGeom prst="rect">
            <a:avLst/>
          </a:prstGeom>
        </p:spPr>
      </p:pic>
      <p:sp>
        <p:nvSpPr>
          <p:cNvPr id="1048654" name="矩形 9"/>
          <p:cNvSpPr/>
          <p:nvPr>
            <p:custDataLst>
              <p:tags r:id="rId14"/>
            </p:custDataLst>
          </p:nvPr>
        </p:nvSpPr>
        <p:spPr>
          <a:xfrm>
            <a:off x="430998" y="745200"/>
            <a:ext cx="108000" cy="43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accent4">
                  <a:lumMod val="75000"/>
                </a:schemeClr>
              </a:solidFill>
              <a:latin typeface="微软雅黑" panose="020b0503020204020204" pitchFamily="34" charset="-122"/>
              <a:cs typeface="微软雅黑" panose="020b0503020204020204" pitchFamily="34" charset="-122"/>
            </a:endParaRPr>
          </a:p>
        </p:txBody>
      </p:sp>
      <p:sp>
        <p:nvSpPr>
          <p:cNvPr id="1048656" name="日期占位符 10"/>
          <p:cNvSpPr>
            <a:spLocks noGrp="1"/>
          </p:cNvSpPr>
          <p:nvPr>
            <p:ph type="dt" sz="half" idx="10"/>
            <p:custDataLst>
              <p:tags r:id="rId15"/>
            </p:custDataLst>
          </p:nvPr>
        </p:nvSpPr>
        <p:spPr>
          <a:xfrm>
            <a:off x="612000" y="6314400"/>
            <a:ext cx="2700000" cy="316800"/>
          </a:xfrm>
        </p:spPr>
        <p:txBody>
          <a:bodyPr/>
          <a:lstStyle>
            <a:defPPr>
              <a:defRPr lang="zh-CN"/>
            </a:defPPr>
            <a:lvl1pPr marL="0" algn="l" defTabSz="914400" rtl="0" eaLnBrk="1" latinLnBrk="0" hangingPunct="1">
              <a:defRPr sz="1800" kern="1200">
                <a:solidFill>
                  <a:schemeClr val="tx1"/>
                </a:solidFill>
                <a:latin typeface="微软雅黑" panose="020b0503020204020204" pitchFamily="34" charset="-122"/>
                <a:ea typeface="+mn-ea"/>
                <a:cs typeface="微软雅黑" panose="020b0503020204020204" pitchFamily="34"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1048658" name="页脚占位符 11"/>
          <p:cNvSpPr>
            <a:spLocks noGrp="1"/>
          </p:cNvSpPr>
          <p:nvPr>
            <p:ph type="ftr" sz="quarter" idx="11"/>
            <p:custDataLst>
              <p:tags r:id="rId16"/>
            </p:custDataLst>
          </p:nvPr>
        </p:nvSpPr>
        <p:spPr>
          <a:xfrm>
            <a:off x="4116000" y="6314400"/>
            <a:ext cx="3960000" cy="316800"/>
          </a:xfrm>
        </p:spPr>
        <p:txBody>
          <a:bodyPr/>
          <a:lstStyle>
            <a:defPPr>
              <a:defRPr lang="zh-CN"/>
            </a:defPPr>
            <a:lvl1pPr marL="0" algn="l" defTabSz="914400" rtl="0" eaLnBrk="1" latinLnBrk="0" hangingPunct="1">
              <a:defRPr sz="1800" kern="1200">
                <a:solidFill>
                  <a:schemeClr val="tx1"/>
                </a:solidFill>
                <a:latin typeface="微软雅黑" panose="020b0503020204020204" pitchFamily="34" charset="-122"/>
                <a:ea typeface="+mn-ea"/>
                <a:cs typeface="微软雅黑" panose="020b0503020204020204" pitchFamily="34"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60" name="灯片编号占位符 12"/>
          <p:cNvSpPr>
            <a:spLocks noGrp="1"/>
          </p:cNvSpPr>
          <p:nvPr>
            <p:ph type="sldNum" sz="quarter" idx="12"/>
            <p:custDataLst>
              <p:tags r:id="rId17"/>
            </p:custDataLst>
          </p:nvPr>
        </p:nvSpPr>
        <p:spPr>
          <a:xfrm>
            <a:off x="8877600" y="6314400"/>
            <a:ext cx="2700000" cy="316800"/>
          </a:xfrm>
        </p:spPr>
        <p:txBody>
          <a:bodyPr/>
          <a:lstStyle>
            <a:defPPr>
              <a:defRPr lang="zh-CN"/>
            </a:defPPr>
            <a:lvl1pPr marL="0" algn="l" defTabSz="914400" rtl="0" eaLnBrk="1" latinLnBrk="0" hangingPunct="1">
              <a:defRPr sz="1800" kern="1200">
                <a:solidFill>
                  <a:schemeClr val="tx1"/>
                </a:solidFill>
                <a:latin typeface="微软雅黑" panose="020b0503020204020204" pitchFamily="34" charset="-122"/>
                <a:ea typeface="+mn-ea"/>
                <a:cs typeface="微软雅黑" panose="020b0503020204020204" pitchFamily="34"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
            </a:fld>
            <a:endParaRPr lang="zh-CN" altLang="en-US"/>
          </a:p>
        </p:txBody>
      </p:sp>
      <p:sp>
        <p:nvSpPr>
          <p:cNvPr id="1048662" name="文本占位符 1"/>
          <p:cNvSpPr>
            <a:spLocks noGrp="1"/>
          </p:cNvSpPr>
          <p:nvPr>
            <p:ph type="body" idx="1"/>
            <p:custDataLst>
              <p:tags r:id="rId18"/>
            </p:custDataLst>
          </p:nvPr>
        </p:nvSpPr>
        <p:spPr>
          <a:xfrm>
            <a:off x="608400" y="1464319"/>
            <a:ext cx="10969200" cy="4712644"/>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64" name="标题占位符 2"/>
          <p:cNvSpPr>
            <a:spLocks noGrp="1"/>
          </p:cNvSpPr>
          <p:nvPr>
            <p:ph type="title"/>
            <p:custDataLst>
              <p:tags r:id="rId19"/>
            </p:custDataLst>
          </p:nvPr>
        </p:nvSpPr>
        <p:spPr>
          <a:xfrm>
            <a:off x="608400" y="534955"/>
            <a:ext cx="10969200" cy="788687"/>
          </a:xfrm>
          <a:prstGeom prst="rect">
            <a:avLst/>
          </a:prstGeom>
          <a:noFill/>
          <a:ln>
            <a:noFill/>
            <a:prstDash val="sysDash"/>
          </a:ln>
        </p:spPr>
        <p:txBody>
          <a:bodyPr vert="horz" wrap="square" lIns="91440" tIns="45720" rIns="91440" bIns="45720" rtlCol="0" anchor="ctr" anchorCtr="0">
            <a:normAutofit/>
          </a:bodyPr>
          <a:lstStyle/>
          <a:p>
            <a:pPr marL="0" marR="0" lvl="0">
              <a:buClrTx/>
              <a:buSzTx/>
              <a:buFontTx/>
            </a:pPr>
            <a:r>
              <a:rPr lang="zh-CN" altLang="en-US"/>
              <a:t>单击此处编辑母版标题样式</a:t>
            </a:r>
            <a:endParaRPr lang="zh-CN" altLang="en-US"/>
          </a:p>
        </p:txBody>
      </p:sp>
      <p:sp>
        <p:nvSpPr>
          <p:cNvPr id="1048666" name="KSO_TEMPLATE" hidden="1"/>
          <p:cNvSpPr/>
          <p:nvPr userDrawn="1">
            <p:custDataLst>
              <p:tags r:id="rId20"/>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dk1" tx1="lt1" bg2="dk2" tx2="lt2" accent1="accent1" accent2="accent2" accent3="accent3" accent4="accent4" accent5="accent5" accent6="accent6" hlink="hlink" folHlink="folHlink"/>
  <p:sldLayoutIdLst>
    <p:sldLayoutId id="2147483660" r:id="rId1"/>
    <p:sldLayoutId id="2147484909" r:id="rId2"/>
    <p:sldLayoutId id="2147484910" r:id="rId3"/>
    <p:sldLayoutId id="2147484911" r:id="rId4"/>
    <p:sldLayoutId id="2147484912" r:id="rId5"/>
    <p:sldLayoutId id="2147484913" r:id="rId6"/>
    <p:sldLayoutId id="2147484914" r:id="rId7"/>
    <p:sldLayoutId id="2147484915" r:id="rId8"/>
    <p:sldLayoutId id="2147484916" r:id="rId9"/>
    <p:sldLayoutId id="2147484917" r:id="rId10"/>
    <p:sldLayoutId id="2147484918" r:id="rId11"/>
  </p:sldLayoutIdLst>
  <mc:AlternateContent>
    <mc:Choice xmlns:p14="http://schemas.microsoft.com/office/powerpoint/2010/main" Requires="p14">
      <p:transition spd="slow" p14:dur="1500">
        <p:random/>
      </p:transition>
    </mc:Choice>
    <mc:Fallback>
      <p:transition spd="slow">
        <p:random/>
      </p:transition>
    </mc:Fallback>
  </mc:AlternateContent>
  <p:timing/>
  <p:txStyles>
    <p:titleStyle>
      <a:lvl1pPr algn="l" defTabSz="914400" rtl="0" eaLnBrk="1" fontAlgn="auto" latinLnBrk="0" hangingPunct="1">
        <a:lnSpc>
          <a:spcPct val="100000"/>
        </a:lnSpc>
        <a:spcBef>
          <a:spcPct val="0"/>
        </a:spcBef>
        <a:buNone/>
        <a:defRPr kumimoji="0" lang="zh-CN" altLang="en-US" sz="3200" b="1" i="0" u="none" strike="noStrike" kern="1200" cap="none" spc="300" normalizeH="0" baseline="0" smtClean="0">
          <a:ln>
            <a:noFill/>
            <a:prstDash val="sysDot"/>
          </a:ln>
          <a:solidFill>
            <a:schemeClr val="tx1"/>
          </a:solidFill>
          <a:latin typeface="+mj-ea"/>
          <a:ea typeface="+mj-ea"/>
          <a:cs typeface="微软雅黑" panose="020b0503020204020204" pitchFamily="34" charset="-122"/>
          <a:sym typeface="+mn-ea"/>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sz="1800" u="none" strike="noStrike" kern="1200" cap="none" spc="150" normalizeH="0" baseline="0">
          <a:solidFill>
            <a:schemeClr val="tx1">
              <a:lumMod val="65000"/>
              <a:lumOff val="35000"/>
            </a:schemeClr>
          </a:solidFill>
          <a:latin typeface="+mn-ea"/>
          <a:ea typeface="+mn-ea"/>
          <a:cs typeface="微软雅黑" panose="020b0503020204020204" pitchFamily="34" charset="-122"/>
        </a:defRPr>
      </a:lvl1pPr>
      <a:lvl2pPr marL="685800" indent="-228600" algn="l" defTabSz="914400" rtl="0" eaLnBrk="1" fontAlgn="auto" latinLnBrk="0" hangingPunct="1">
        <a:lnSpc>
          <a:spcPct val="120000"/>
        </a:lnSpc>
        <a:spcBef>
          <a:spcPct val="0"/>
        </a:spcBef>
        <a:spcAft>
          <a:spcPts val="600"/>
        </a:spcAft>
        <a:buFont typeface="Arial" pitchFamily="34" charset="0"/>
        <a:buChar char="●"/>
        <a:tabLst>
          <a:tab pos="1609725"/>
        </a:tabLst>
        <a:defRPr sz="1600" u="none" strike="noStrike" kern="1200" cap="none" spc="150" normalizeH="0" baseline="0">
          <a:solidFill>
            <a:schemeClr val="tx1">
              <a:lumMod val="65000"/>
              <a:lumOff val="35000"/>
            </a:schemeClr>
          </a:solidFill>
          <a:latin typeface="+mn-ea"/>
          <a:ea typeface="+mn-ea"/>
          <a:cs typeface="微软雅黑" panose="020b0503020204020204" pitchFamily="34" charset="-122"/>
        </a:defRPr>
      </a:lvl2pPr>
      <a:lvl3pPr marL="1143000" indent="-228600" algn="l" defTabSz="914400" rtl="0" eaLnBrk="1" fontAlgn="auto" latinLnBrk="0" hangingPunct="1">
        <a:lnSpc>
          <a:spcPct val="120000"/>
        </a:lnSpc>
        <a:spcBef>
          <a:spcPct val="0"/>
        </a:spcBef>
        <a:spcAft>
          <a:spcPts val="600"/>
        </a:spcAft>
        <a:buFont typeface="Arial" pitchFamily="34" charset="0"/>
        <a:buChar char="●"/>
        <a:defRPr sz="1600" u="none" strike="noStrike" kern="1200" cap="none" spc="150" normalizeH="0" baseline="0">
          <a:solidFill>
            <a:schemeClr val="tx1">
              <a:lumMod val="65000"/>
              <a:lumOff val="35000"/>
            </a:schemeClr>
          </a:solidFill>
          <a:latin typeface="+mn-ea"/>
          <a:ea typeface="+mn-ea"/>
          <a:cs typeface="微软雅黑" panose="020b0503020204020204" pitchFamily="34" charset="-122"/>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latin typeface="+mn-ea"/>
          <a:ea typeface="+mn-ea"/>
          <a:cs typeface="微软雅黑" panose="020b0503020204020204" pitchFamily="34" charset="-122"/>
        </a:defRPr>
      </a:lvl4pPr>
      <a:lvl5pPr marL="2057400" indent="-228600" algn="l" defTabSz="914400" rtl="0" eaLnBrk="1" fontAlgn="auto" latinLnBrk="0" hangingPunct="1">
        <a:lnSpc>
          <a:spcPct val="120000"/>
        </a:lnSpc>
        <a:spcBef>
          <a:spcPct val="0"/>
        </a:spcBef>
        <a:spcAft>
          <a:spcPts val="300"/>
        </a:spcAft>
        <a:buFont typeface="Arial" pitchFamily="34" charset="0"/>
        <a:buChar char="•"/>
        <a:defRPr sz="1400" u="none" strike="noStrike" kern="1200" cap="none" spc="150" normalizeH="0" baseline="0">
          <a:solidFill>
            <a:schemeClr val="tx1">
              <a:lumMod val="65000"/>
              <a:lumOff val="35000"/>
            </a:schemeClr>
          </a:solidFill>
          <a:latin typeface="+mn-ea"/>
          <a:ea typeface="+mn-ea"/>
          <a:cs typeface="微软雅黑" panose="020b0503020204020204" pitchFamily="34" charset="-122"/>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tags" Target="../tags/tag97.xml" /><Relationship Id="rId4" Type="http://schemas.openxmlformats.org/officeDocument/2006/relationships/tags" Target="../tags/tag98.xml" /><Relationship Id="rId5" Type="http://schemas.openxmlformats.org/officeDocument/2006/relationships/tags" Target="../tags/tag99.xml" /><Relationship Id="rId6" Type="http://schemas.openxmlformats.org/officeDocument/2006/relationships/tags" Target="../tags/tag100.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108.xml" /><Relationship Id="rId11" Type="http://schemas.openxmlformats.org/officeDocument/2006/relationships/tags" Target="../tags/tag109.xml" /><Relationship Id="rId12" Type="http://schemas.openxmlformats.org/officeDocument/2006/relationships/tags" Target="../tags/tag110.xml" /><Relationship Id="rId13" Type="http://schemas.openxmlformats.org/officeDocument/2006/relationships/tags" Target="../tags/tag111.xml" /><Relationship Id="rId14" Type="http://schemas.openxmlformats.org/officeDocument/2006/relationships/tags" Target="../tags/tag112.xml" /><Relationship Id="rId15" Type="http://schemas.openxmlformats.org/officeDocument/2006/relationships/tags" Target="../tags/tag113.xml" /><Relationship Id="rId16" Type="http://schemas.openxmlformats.org/officeDocument/2006/relationships/tags" Target="../tags/tag114.xml" /><Relationship Id="rId17" Type="http://schemas.openxmlformats.org/officeDocument/2006/relationships/tags" Target="../tags/tag115.xml" /><Relationship Id="rId2" Type="http://schemas.openxmlformats.org/officeDocument/2006/relationships/notesSlide" Target="../notesSlides/notesSlide2.xml" /><Relationship Id="rId3" Type="http://schemas.openxmlformats.org/officeDocument/2006/relationships/tags" Target="../tags/tag101.xml" /><Relationship Id="rId4" Type="http://schemas.openxmlformats.org/officeDocument/2006/relationships/tags" Target="../tags/tag102.xml" /><Relationship Id="rId5" Type="http://schemas.openxmlformats.org/officeDocument/2006/relationships/tags" Target="../tags/tag103.xml" /><Relationship Id="rId6" Type="http://schemas.openxmlformats.org/officeDocument/2006/relationships/tags" Target="../tags/tag104.xml" /><Relationship Id="rId7" Type="http://schemas.openxmlformats.org/officeDocument/2006/relationships/tags" Target="../tags/tag105.xml" /><Relationship Id="rId8" Type="http://schemas.openxmlformats.org/officeDocument/2006/relationships/tags" Target="../tags/tag106.xml" /><Relationship Id="rId9" Type="http://schemas.openxmlformats.org/officeDocument/2006/relationships/tags" Target="../tags/tag107.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16.xml" /><Relationship Id="rId3" Type="http://schemas.openxmlformats.org/officeDocument/2006/relationships/tags" Target="../tags/tag117.xml" /><Relationship Id="rId4" Type="http://schemas.openxmlformats.org/officeDocument/2006/relationships/tags" Target="../tags/tag118.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19.xml" /><Relationship Id="rId3" Type="http://schemas.openxmlformats.org/officeDocument/2006/relationships/tags" Target="../tags/tag120.xml" /><Relationship Id="rId4" Type="http://schemas.openxmlformats.org/officeDocument/2006/relationships/tags" Target="../tags/tag121.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30.xml" /><Relationship Id="rId11" Type="http://schemas.openxmlformats.org/officeDocument/2006/relationships/tags" Target="../tags/tag131.xml" /><Relationship Id="rId12" Type="http://schemas.openxmlformats.org/officeDocument/2006/relationships/tags" Target="../tags/tag132.xml" /><Relationship Id="rId13" Type="http://schemas.openxmlformats.org/officeDocument/2006/relationships/tags" Target="../tags/tag133.xml" /><Relationship Id="rId2" Type="http://schemas.openxmlformats.org/officeDocument/2006/relationships/tags" Target="../tags/tag122.xml" /><Relationship Id="rId3" Type="http://schemas.openxmlformats.org/officeDocument/2006/relationships/tags" Target="../tags/tag123.xml" /><Relationship Id="rId4" Type="http://schemas.openxmlformats.org/officeDocument/2006/relationships/tags" Target="../tags/tag124.xml" /><Relationship Id="rId5" Type="http://schemas.openxmlformats.org/officeDocument/2006/relationships/tags" Target="../tags/tag125.xml" /><Relationship Id="rId6" Type="http://schemas.openxmlformats.org/officeDocument/2006/relationships/tags" Target="../tags/tag126.xml" /><Relationship Id="rId7" Type="http://schemas.openxmlformats.org/officeDocument/2006/relationships/tags" Target="../tags/tag127.xml" /><Relationship Id="rId8" Type="http://schemas.openxmlformats.org/officeDocument/2006/relationships/tags" Target="../tags/tag128.xml" /><Relationship Id="rId9" Type="http://schemas.openxmlformats.org/officeDocument/2006/relationships/tags" Target="../tags/tag129.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34.xml" /><Relationship Id="rId3" Type="http://schemas.openxmlformats.org/officeDocument/2006/relationships/tags" Target="../tags/tag135.xml" /><Relationship Id="rId4" Type="http://schemas.openxmlformats.org/officeDocument/2006/relationships/tags" Target="../tags/tag136.xml" /><Relationship Id="rId5" Type="http://schemas.openxmlformats.org/officeDocument/2006/relationships/tags" Target="../tags/tag137.xml" /><Relationship Id="rId6" Type="http://schemas.openxmlformats.org/officeDocument/2006/relationships/tags" Target="../tags/tag138.xml" /><Relationship Id="rId7" Type="http://schemas.openxmlformats.org/officeDocument/2006/relationships/tags" Target="../tags/tag139.xml" /><Relationship Id="rId8" Type="http://schemas.openxmlformats.org/officeDocument/2006/relationships/tags" Target="../tags/tag140.xml" /><Relationship Id="rId9" Type="http://schemas.openxmlformats.org/officeDocument/2006/relationships/tags" Target="../tags/tag141.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42.xml" /><Relationship Id="rId3" Type="http://schemas.openxmlformats.org/officeDocument/2006/relationships/tags" Target="../tags/tag143.xml" /><Relationship Id="rId4" Type="http://schemas.openxmlformats.org/officeDocument/2006/relationships/tags" Target="../tags/tag144.xml" /><Relationship Id="rId5" Type="http://schemas.openxmlformats.org/officeDocument/2006/relationships/tags" Target="../tags/tag14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54.xml" /><Relationship Id="rId11" Type="http://schemas.openxmlformats.org/officeDocument/2006/relationships/tags" Target="../tags/tag155.xml" /><Relationship Id="rId12" Type="http://schemas.openxmlformats.org/officeDocument/2006/relationships/tags" Target="../tags/tag156.xml" /><Relationship Id="rId13" Type="http://schemas.openxmlformats.org/officeDocument/2006/relationships/tags" Target="../tags/tag157.xml" /><Relationship Id="rId2" Type="http://schemas.openxmlformats.org/officeDocument/2006/relationships/tags" Target="../tags/tag146.xml" /><Relationship Id="rId3" Type="http://schemas.openxmlformats.org/officeDocument/2006/relationships/tags" Target="../tags/tag147.xml" /><Relationship Id="rId4" Type="http://schemas.openxmlformats.org/officeDocument/2006/relationships/tags" Target="../tags/tag148.xml" /><Relationship Id="rId5" Type="http://schemas.openxmlformats.org/officeDocument/2006/relationships/tags" Target="../tags/tag149.xml" /><Relationship Id="rId6" Type="http://schemas.openxmlformats.org/officeDocument/2006/relationships/tags" Target="../tags/tag150.xml" /><Relationship Id="rId7" Type="http://schemas.openxmlformats.org/officeDocument/2006/relationships/tags" Target="../tags/tag151.xml" /><Relationship Id="rId8" Type="http://schemas.openxmlformats.org/officeDocument/2006/relationships/tags" Target="../tags/tag152.xml" /><Relationship Id="rId9" Type="http://schemas.openxmlformats.org/officeDocument/2006/relationships/tags" Target="../tags/tag15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58.xml" /><Relationship Id="rId3" Type="http://schemas.openxmlformats.org/officeDocument/2006/relationships/tags" Target="../tags/tag159.xml" /><Relationship Id="rId4" Type="http://schemas.openxmlformats.org/officeDocument/2006/relationships/tags" Target="../tags/tag160.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69.xml" /><Relationship Id="rId11" Type="http://schemas.openxmlformats.org/officeDocument/2006/relationships/tags" Target="../tags/tag170.xml" /><Relationship Id="rId12" Type="http://schemas.openxmlformats.org/officeDocument/2006/relationships/tags" Target="../tags/tag171.xml" /><Relationship Id="rId13" Type="http://schemas.openxmlformats.org/officeDocument/2006/relationships/tags" Target="../tags/tag172.xml" /><Relationship Id="rId2" Type="http://schemas.openxmlformats.org/officeDocument/2006/relationships/tags" Target="../tags/tag161.xml" /><Relationship Id="rId3" Type="http://schemas.openxmlformats.org/officeDocument/2006/relationships/tags" Target="../tags/tag162.xml" /><Relationship Id="rId4" Type="http://schemas.openxmlformats.org/officeDocument/2006/relationships/tags" Target="../tags/tag163.xml" /><Relationship Id="rId5" Type="http://schemas.openxmlformats.org/officeDocument/2006/relationships/tags" Target="../tags/tag164.xml" /><Relationship Id="rId6" Type="http://schemas.openxmlformats.org/officeDocument/2006/relationships/tags" Target="../tags/tag165.xml" /><Relationship Id="rId7" Type="http://schemas.openxmlformats.org/officeDocument/2006/relationships/tags" Target="../tags/tag166.xml" /><Relationship Id="rId8" Type="http://schemas.openxmlformats.org/officeDocument/2006/relationships/tags" Target="../tags/tag167.xml" /><Relationship Id="rId9" Type="http://schemas.openxmlformats.org/officeDocument/2006/relationships/tags" Target="../tags/tag168.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81.xml" /><Relationship Id="rId11" Type="http://schemas.openxmlformats.org/officeDocument/2006/relationships/tags" Target="../tags/tag182.xml" /><Relationship Id="rId12" Type="http://schemas.openxmlformats.org/officeDocument/2006/relationships/tags" Target="../tags/tag183.xml" /><Relationship Id="rId13" Type="http://schemas.openxmlformats.org/officeDocument/2006/relationships/tags" Target="../tags/tag184.xml" /><Relationship Id="rId2" Type="http://schemas.openxmlformats.org/officeDocument/2006/relationships/tags" Target="../tags/tag173.xml" /><Relationship Id="rId3" Type="http://schemas.openxmlformats.org/officeDocument/2006/relationships/tags" Target="../tags/tag174.xml" /><Relationship Id="rId4" Type="http://schemas.openxmlformats.org/officeDocument/2006/relationships/tags" Target="../tags/tag175.xml" /><Relationship Id="rId5" Type="http://schemas.openxmlformats.org/officeDocument/2006/relationships/tags" Target="../tags/tag176.xml" /><Relationship Id="rId6" Type="http://schemas.openxmlformats.org/officeDocument/2006/relationships/tags" Target="../tags/tag177.xml" /><Relationship Id="rId7" Type="http://schemas.openxmlformats.org/officeDocument/2006/relationships/tags" Target="../tags/tag178.xml" /><Relationship Id="rId8" Type="http://schemas.openxmlformats.org/officeDocument/2006/relationships/tags" Target="../tags/tag179.xml" /><Relationship Id="rId9" Type="http://schemas.openxmlformats.org/officeDocument/2006/relationships/tags" Target="../tags/tag180.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93.xml" /><Relationship Id="rId11" Type="http://schemas.openxmlformats.org/officeDocument/2006/relationships/tags" Target="../tags/tag194.xml" /><Relationship Id="rId12" Type="http://schemas.openxmlformats.org/officeDocument/2006/relationships/tags" Target="../tags/tag195.xml" /><Relationship Id="rId13" Type="http://schemas.openxmlformats.org/officeDocument/2006/relationships/tags" Target="../tags/tag196.xml" /><Relationship Id="rId14" Type="http://schemas.openxmlformats.org/officeDocument/2006/relationships/tags" Target="../tags/tag197.xml" /><Relationship Id="rId15" Type="http://schemas.openxmlformats.org/officeDocument/2006/relationships/tags" Target="../tags/tag198.xml" /><Relationship Id="rId16" Type="http://schemas.openxmlformats.org/officeDocument/2006/relationships/tags" Target="../tags/tag199.xml" /><Relationship Id="rId17" Type="http://schemas.openxmlformats.org/officeDocument/2006/relationships/tags" Target="../tags/tag200.xml" /><Relationship Id="rId18" Type="http://schemas.openxmlformats.org/officeDocument/2006/relationships/tags" Target="../tags/tag201.xml" /><Relationship Id="rId19" Type="http://schemas.openxmlformats.org/officeDocument/2006/relationships/tags" Target="../tags/tag202.xml" /><Relationship Id="rId2" Type="http://schemas.openxmlformats.org/officeDocument/2006/relationships/tags" Target="../tags/tag185.xml" /><Relationship Id="rId20" Type="http://schemas.openxmlformats.org/officeDocument/2006/relationships/tags" Target="../tags/tag203.xml" /><Relationship Id="rId21" Type="http://schemas.openxmlformats.org/officeDocument/2006/relationships/tags" Target="../tags/tag204.xml" /><Relationship Id="rId22" Type="http://schemas.openxmlformats.org/officeDocument/2006/relationships/tags" Target="../tags/tag205.xml" /><Relationship Id="rId23" Type="http://schemas.openxmlformats.org/officeDocument/2006/relationships/tags" Target="../tags/tag206.xml" /><Relationship Id="rId24" Type="http://schemas.openxmlformats.org/officeDocument/2006/relationships/tags" Target="../tags/tag207.xml" /><Relationship Id="rId25" Type="http://schemas.openxmlformats.org/officeDocument/2006/relationships/tags" Target="../tags/tag208.xml" /><Relationship Id="rId26" Type="http://schemas.openxmlformats.org/officeDocument/2006/relationships/tags" Target="../tags/tag209.xml" /><Relationship Id="rId27" Type="http://schemas.openxmlformats.org/officeDocument/2006/relationships/tags" Target="../tags/tag210.xml" /><Relationship Id="rId28" Type="http://schemas.openxmlformats.org/officeDocument/2006/relationships/tags" Target="../tags/tag211.xml" /><Relationship Id="rId29" Type="http://schemas.openxmlformats.org/officeDocument/2006/relationships/tags" Target="../tags/tag212.xml" /><Relationship Id="rId3" Type="http://schemas.openxmlformats.org/officeDocument/2006/relationships/tags" Target="../tags/tag186.xml" /><Relationship Id="rId30" Type="http://schemas.openxmlformats.org/officeDocument/2006/relationships/tags" Target="../tags/tag213.xml" /><Relationship Id="rId4" Type="http://schemas.openxmlformats.org/officeDocument/2006/relationships/tags" Target="../tags/tag187.xml" /><Relationship Id="rId5" Type="http://schemas.openxmlformats.org/officeDocument/2006/relationships/tags" Target="../tags/tag188.xml" /><Relationship Id="rId6" Type="http://schemas.openxmlformats.org/officeDocument/2006/relationships/tags" Target="../tags/tag189.xml" /><Relationship Id="rId7" Type="http://schemas.openxmlformats.org/officeDocument/2006/relationships/tags" Target="../tags/tag190.xml" /><Relationship Id="rId8" Type="http://schemas.openxmlformats.org/officeDocument/2006/relationships/tags" Target="../tags/tag191.xml" /><Relationship Id="rId9" Type="http://schemas.openxmlformats.org/officeDocument/2006/relationships/tags" Target="../tags/tag19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14.xml" /><Relationship Id="rId3" Type="http://schemas.openxmlformats.org/officeDocument/2006/relationships/tags" Target="../tags/tag215.xml" /><Relationship Id="rId4" Type="http://schemas.openxmlformats.org/officeDocument/2006/relationships/tags" Target="../tags/tag216.xml" /><Relationship Id="rId5" Type="http://schemas.openxmlformats.org/officeDocument/2006/relationships/tags" Target="../tags/tag217.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218.xml" /><Relationship Id="rId3" Type="http://schemas.openxmlformats.org/officeDocument/2006/relationships/tags" Target="../tags/tag219.xml" /><Relationship Id="rId4" Type="http://schemas.openxmlformats.org/officeDocument/2006/relationships/tags" Target="../tags/tag220.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2805602307000602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9" name=""/>
        <p:cNvGrpSpPr/>
        <p:nvPr/>
      </p:nvGrpSpPr>
      <p:grpSpPr>
        <a:xfrm>
          <a:off x="0" y="0"/>
          <a:ext cx="0" cy="0"/>
        </a:xfrm>
      </p:grpSpPr>
      <p:sp>
        <p:nvSpPr>
          <p:cNvPr id="1048648" name="文本占位符 5"/>
          <p:cNvSpPr>
            <a:spLocks noGrp="1"/>
          </p:cNvSpPr>
          <p:nvPr>
            <p:ph type="body" idx="14"/>
            <p:custDataLst>
              <p:tags r:id="rId3"/>
            </p:custDataLst>
          </p:nvPr>
        </p:nvSpPr>
        <p:spPr/>
        <p:txBody>
          <a:bodyPr/>
          <a:lstStyle/>
          <a:p>
            <a:r>
              <a:rPr lang="zh-CN" altLang="en-US"/>
              <a:t>汇报人：</a:t>
            </a:r>
            <a:r>
              <a:rPr lang="en-US" altLang="zh-CN"/>
              <a:t>张某某</a:t>
            </a:r>
            <a:endParaRPr lang="zh-CN" altLang="en-US"/>
          </a:p>
        </p:txBody>
      </p:sp>
      <p:sp>
        <p:nvSpPr>
          <p:cNvPr id="1048650" name="文本占位符 6"/>
          <p:cNvSpPr>
            <a:spLocks noGrp="1"/>
          </p:cNvSpPr>
          <p:nvPr>
            <p:ph type="body" idx="13"/>
            <p:custDataLst>
              <p:tags r:id="rId4"/>
            </p:custDataLst>
          </p:nvPr>
        </p:nvSpPr>
        <p:spPr/>
        <p:txBody>
          <a:bodyPr/>
          <a:lstStyle/>
          <a:p>
            <a:r>
              <a:rPr lang="zh-CN" altLang="en-US"/>
              <a:t>张某某,a click to unlimited possibilities</a:t>
            </a:r>
            <a:endParaRPr lang="zh-CN" altLang="en-US"/>
          </a:p>
        </p:txBody>
      </p:sp>
      <p:sp>
        <p:nvSpPr>
          <p:cNvPr id="1048652" name="标题 7"/>
          <p:cNvSpPr>
            <a:spLocks noGrp="1"/>
          </p:cNvSpPr>
          <p:nvPr>
            <p:ph type="title" idx="9"/>
            <p:custDataLst>
              <p:tags r:id="rId5"/>
            </p:custDataLst>
          </p:nvPr>
        </p:nvSpPr>
        <p:spPr/>
        <p:txBody>
          <a:bodyPr/>
          <a:lstStyle/>
          <a:p>
            <a:r>
              <a:rPr lang="zh-CN" altLang="en-US"/>
              <a:t>物流双碳应用</a:t>
            </a:r>
            <a:endParaRPr lang="zh-CN" altLang="en-US"/>
          </a:p>
        </p:txBody>
      </p:sp>
    </p:spTree>
    <p:custDataLst>
      <p:tags r:id="rId6"/>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57" name=""/>
        <p:cNvGrpSpPr/>
        <p:nvPr/>
      </p:nvGrpSpPr>
      <p:grpSpPr>
        <a:xfrm>
          <a:off x="0" y="0"/>
          <a:ext cx="0" cy="0"/>
        </a:xfrm>
      </p:grpSpPr>
      <p:sp>
        <p:nvSpPr>
          <p:cNvPr id="1048848" name="文本占位符 2"/>
          <p:cNvSpPr>
            <a:spLocks noGrp="1"/>
          </p:cNvSpPr>
          <p:nvPr>
            <p:ph type="body" idx="3"/>
            <p:custDataLst>
              <p:tags r:id="rId3"/>
            </p:custDataLst>
          </p:nvPr>
        </p:nvSpPr>
        <p:spPr/>
        <p:txBody>
          <a:bodyPr/>
          <a:lstStyle/>
          <a:p>
            <a:r>
              <a:rPr lang="zh-CN" altLang="en-US"/>
              <a:t>/目录</a:t>
            </a:r>
            <a:endParaRPr lang="zh-CN" altLang="en-US"/>
          </a:p>
        </p:txBody>
      </p:sp>
      <p:sp>
        <p:nvSpPr>
          <p:cNvPr id="1048850" name="标题 6"/>
          <p:cNvSpPr>
            <a:spLocks noGrp="1"/>
          </p:cNvSpPr>
          <p:nvPr>
            <p:ph type="title" idx="2"/>
            <p:custDataLst>
              <p:tags r:id="rId4"/>
            </p:custDataLst>
          </p:nvPr>
        </p:nvSpPr>
        <p:spPr/>
        <p:txBody>
          <a:bodyPr/>
          <a:lstStyle/>
          <a:p>
            <a:r>
              <a:rPr lang="zh-CN" altLang="en-US"/>
              <a:t>目录</a:t>
            </a:r>
            <a:endParaRPr lang="zh-CN" altLang="en-US"/>
          </a:p>
        </p:txBody>
      </p:sp>
      <p:sp>
        <p:nvSpPr>
          <p:cNvPr id="1048852" name="序号"/>
          <p:cNvSpPr txBox="1"/>
          <p:nvPr>
            <p:custDataLst>
              <p:tags r:id="rId5"/>
            </p:custDataLst>
          </p:nvPr>
        </p:nvSpPr>
        <p:spPr>
          <a:xfrm>
            <a:off x="5293360" y="2139950"/>
            <a:ext cx="1948180" cy="507365"/>
          </a:xfrm>
          <a:prstGeom prst="rect">
            <a:avLst/>
          </a:prstGeom>
          <a:noFill/>
        </p:spPr>
        <p:txBody>
          <a:bodyPr wrap="square" lIns="0" tIns="0" rIns="0" bIns="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latin typeface="+mj-ea"/>
                <a:ea typeface="+mj-ea"/>
                <a:cs typeface="微软雅黑" panose="020b0503020204020204" pitchFamily="34" charset="-122"/>
              </a:rPr>
              <a:t>02</a:t>
            </a:r>
            <a:endParaRPr lang="en-US" sz="3200" b="1">
              <a:latin typeface="+mj-ea"/>
              <a:ea typeface="+mj-ea"/>
              <a:cs typeface="微软雅黑" panose="020b0503020204020204" pitchFamily="34" charset="-122"/>
            </a:endParaRPr>
          </a:p>
        </p:txBody>
      </p:sp>
      <p:sp>
        <p:nvSpPr>
          <p:cNvPr id="1048854" name="标题"/>
          <p:cNvSpPr txBox="1"/>
          <p:nvPr>
            <p:custDataLst>
              <p:tags r:id="rId6"/>
            </p:custDataLst>
          </p:nvPr>
        </p:nvSpPr>
        <p:spPr>
          <a:xfrm>
            <a:off x="5293360" y="2953385"/>
            <a:ext cx="1948180" cy="1062990"/>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spc="300">
                <a:latin typeface="+mj-ea"/>
                <a:ea typeface="+mj-ea"/>
                <a:cs typeface="微软雅黑" panose="020b0503020204020204" pitchFamily="34" charset="-122"/>
              </a:rPr>
              <a:t>物流双碳背景</a:t>
            </a:r>
            <a:endParaRPr lang="zh-CN" altLang="en-US" sz="2000" b="1" spc="300">
              <a:latin typeface="+mj-ea"/>
              <a:ea typeface="+mj-ea"/>
              <a:cs typeface="微软雅黑" panose="020b0503020204020204" pitchFamily="34" charset="-122"/>
            </a:endParaRPr>
          </a:p>
        </p:txBody>
      </p:sp>
      <p:sp>
        <p:nvSpPr>
          <p:cNvPr id="1048856" name="序号"/>
          <p:cNvSpPr txBox="1"/>
          <p:nvPr>
            <p:custDataLst>
              <p:tags r:id="rId7"/>
            </p:custDataLst>
          </p:nvPr>
        </p:nvSpPr>
        <p:spPr>
          <a:xfrm>
            <a:off x="1654175" y="2139950"/>
            <a:ext cx="1948180" cy="507365"/>
          </a:xfrm>
          <a:prstGeom prst="rect">
            <a:avLst/>
          </a:prstGeom>
          <a:noFill/>
        </p:spPr>
        <p:txBody>
          <a:bodyPr wrap="square" lIns="0" tIns="0" rIns="0" bIns="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latin typeface="+mj-ea"/>
                <a:ea typeface="+mj-ea"/>
                <a:cs typeface="微软雅黑" panose="020b0503020204020204" pitchFamily="34" charset="-122"/>
              </a:rPr>
              <a:t>01</a:t>
            </a:r>
            <a:endParaRPr lang="en-US" sz="3200" b="1">
              <a:latin typeface="+mj-ea"/>
              <a:ea typeface="+mj-ea"/>
              <a:cs typeface="微软雅黑" panose="020b0503020204020204" pitchFamily="34" charset="-122"/>
            </a:endParaRPr>
          </a:p>
        </p:txBody>
      </p:sp>
      <p:sp>
        <p:nvSpPr>
          <p:cNvPr id="1048858" name="标题"/>
          <p:cNvSpPr txBox="1"/>
          <p:nvPr>
            <p:custDataLst>
              <p:tags r:id="rId8"/>
            </p:custDataLst>
          </p:nvPr>
        </p:nvSpPr>
        <p:spPr>
          <a:xfrm>
            <a:off x="1654175" y="2953385"/>
            <a:ext cx="1948180" cy="1062990"/>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spc="300">
                <a:latin typeface="+mj-ea"/>
                <a:ea typeface="+mj-ea"/>
                <a:cs typeface="微软雅黑" panose="020b0503020204020204" pitchFamily="34" charset="-122"/>
              </a:rPr>
              <a:t>点击此处添加目录标题</a:t>
            </a:r>
            <a:endParaRPr lang="zh-CN" altLang="en-US" sz="2000" b="1" spc="300">
              <a:latin typeface="+mj-ea"/>
              <a:ea typeface="+mj-ea"/>
              <a:cs typeface="微软雅黑" panose="020b0503020204020204" pitchFamily="34" charset="-122"/>
            </a:endParaRPr>
          </a:p>
        </p:txBody>
      </p:sp>
      <p:sp>
        <p:nvSpPr>
          <p:cNvPr id="1048860" name="序号"/>
          <p:cNvSpPr txBox="1"/>
          <p:nvPr>
            <p:custDataLst>
              <p:tags r:id="rId9"/>
            </p:custDataLst>
          </p:nvPr>
        </p:nvSpPr>
        <p:spPr>
          <a:xfrm>
            <a:off x="8932545" y="2139950"/>
            <a:ext cx="1948180" cy="507365"/>
          </a:xfrm>
          <a:prstGeom prst="rect">
            <a:avLst/>
          </a:prstGeom>
          <a:noFill/>
        </p:spPr>
        <p:txBody>
          <a:bodyPr wrap="square" lIns="0" tIns="0" rIns="0" bIns="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latin typeface="+mj-ea"/>
                <a:ea typeface="+mj-ea"/>
                <a:cs typeface="微软雅黑" panose="020b0503020204020204" pitchFamily="34" charset="-122"/>
              </a:rPr>
              <a:t>03</a:t>
            </a:r>
            <a:endParaRPr lang="en-US" sz="3200" b="1">
              <a:latin typeface="+mj-ea"/>
              <a:ea typeface="+mj-ea"/>
              <a:cs typeface="微软雅黑" panose="020b0503020204020204" pitchFamily="34" charset="-122"/>
            </a:endParaRPr>
          </a:p>
        </p:txBody>
      </p:sp>
      <p:sp>
        <p:nvSpPr>
          <p:cNvPr id="1048862" name="标题"/>
          <p:cNvSpPr txBox="1"/>
          <p:nvPr>
            <p:custDataLst>
              <p:tags r:id="rId10"/>
            </p:custDataLst>
          </p:nvPr>
        </p:nvSpPr>
        <p:spPr>
          <a:xfrm>
            <a:off x="8932545" y="2953385"/>
            <a:ext cx="1948180" cy="1062990"/>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spc="300">
                <a:latin typeface="+mj-ea"/>
                <a:ea typeface="+mj-ea"/>
                <a:cs typeface="微软雅黑" panose="020b0503020204020204" pitchFamily="34" charset="-122"/>
              </a:rPr>
              <a:t>物流双碳技术</a:t>
            </a:r>
            <a:endParaRPr lang="zh-CN" altLang="en-US" sz="2000" b="1" spc="300">
              <a:latin typeface="+mj-ea"/>
              <a:ea typeface="+mj-ea"/>
              <a:cs typeface="微软雅黑" panose="020b0503020204020204" pitchFamily="34" charset="-122"/>
            </a:endParaRPr>
          </a:p>
        </p:txBody>
      </p:sp>
      <p:sp>
        <p:nvSpPr>
          <p:cNvPr id="1048864" name="序号"/>
          <p:cNvSpPr txBox="1"/>
          <p:nvPr>
            <p:custDataLst>
              <p:tags r:id="rId11"/>
            </p:custDataLst>
          </p:nvPr>
        </p:nvSpPr>
        <p:spPr>
          <a:xfrm>
            <a:off x="5293360" y="4354195"/>
            <a:ext cx="1948180" cy="507365"/>
          </a:xfrm>
          <a:prstGeom prst="rect">
            <a:avLst/>
          </a:prstGeom>
          <a:noFill/>
        </p:spPr>
        <p:txBody>
          <a:bodyPr wrap="square" lIns="0" tIns="0" rIns="0" bIns="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latin typeface="+mj-ea"/>
                <a:ea typeface="+mj-ea"/>
                <a:cs typeface="微软雅黑" panose="020b0503020204020204" pitchFamily="34" charset="-122"/>
              </a:rPr>
              <a:t>05</a:t>
            </a:r>
            <a:endParaRPr lang="en-US" sz="3200" b="1">
              <a:latin typeface="+mj-ea"/>
              <a:ea typeface="+mj-ea"/>
              <a:cs typeface="微软雅黑" panose="020b0503020204020204" pitchFamily="34" charset="-122"/>
            </a:endParaRPr>
          </a:p>
        </p:txBody>
      </p:sp>
      <p:sp>
        <p:nvSpPr>
          <p:cNvPr id="1048866" name="标题"/>
          <p:cNvSpPr txBox="1"/>
          <p:nvPr>
            <p:custDataLst>
              <p:tags r:id="rId12"/>
            </p:custDataLst>
          </p:nvPr>
        </p:nvSpPr>
        <p:spPr>
          <a:xfrm>
            <a:off x="5293360" y="5167630"/>
            <a:ext cx="1948180" cy="1062990"/>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spc="300">
                <a:latin typeface="+mj-ea"/>
                <a:ea typeface="+mj-ea"/>
                <a:cs typeface="微软雅黑" panose="020b0503020204020204" pitchFamily="34" charset="-122"/>
              </a:rPr>
              <a:t>物流双碳挑战与机遇</a:t>
            </a:r>
            <a:endParaRPr lang="zh-CN" altLang="en-US" sz="2000" b="1" spc="300">
              <a:latin typeface="+mj-ea"/>
              <a:ea typeface="+mj-ea"/>
              <a:cs typeface="微软雅黑" panose="020b0503020204020204" pitchFamily="34" charset="-122"/>
            </a:endParaRPr>
          </a:p>
        </p:txBody>
      </p:sp>
      <p:sp>
        <p:nvSpPr>
          <p:cNvPr id="1048868" name="序号"/>
          <p:cNvSpPr txBox="1"/>
          <p:nvPr>
            <p:custDataLst>
              <p:tags r:id="rId13"/>
            </p:custDataLst>
          </p:nvPr>
        </p:nvSpPr>
        <p:spPr>
          <a:xfrm>
            <a:off x="1654175" y="4354195"/>
            <a:ext cx="1948180" cy="507365"/>
          </a:xfrm>
          <a:prstGeom prst="rect">
            <a:avLst/>
          </a:prstGeom>
          <a:noFill/>
        </p:spPr>
        <p:txBody>
          <a:bodyPr wrap="square" lIns="0" tIns="0" rIns="0" bIns="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latin typeface="+mj-ea"/>
                <a:ea typeface="+mj-ea"/>
                <a:cs typeface="微软雅黑" panose="020b0503020204020204" pitchFamily="34" charset="-122"/>
              </a:rPr>
              <a:t>04</a:t>
            </a:r>
            <a:endParaRPr lang="en-US" sz="3200" b="1">
              <a:latin typeface="+mj-ea"/>
              <a:ea typeface="+mj-ea"/>
              <a:cs typeface="微软雅黑" panose="020b0503020204020204" pitchFamily="34" charset="-122"/>
            </a:endParaRPr>
          </a:p>
        </p:txBody>
      </p:sp>
      <p:sp>
        <p:nvSpPr>
          <p:cNvPr id="1048870" name="标题"/>
          <p:cNvSpPr txBox="1"/>
          <p:nvPr>
            <p:custDataLst>
              <p:tags r:id="rId14"/>
            </p:custDataLst>
          </p:nvPr>
        </p:nvSpPr>
        <p:spPr>
          <a:xfrm>
            <a:off x="1654175" y="5167630"/>
            <a:ext cx="1948180" cy="1062990"/>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spc="300">
                <a:latin typeface="+mj-ea"/>
                <a:ea typeface="+mj-ea"/>
                <a:cs typeface="微软雅黑" panose="020b0503020204020204" pitchFamily="34" charset="-122"/>
              </a:rPr>
              <a:t>物流双碳实践案例</a:t>
            </a:r>
            <a:endParaRPr lang="zh-CN" altLang="en-US" sz="2000" b="1" spc="300">
              <a:latin typeface="+mj-ea"/>
              <a:ea typeface="+mj-ea"/>
              <a:cs typeface="微软雅黑" panose="020b0503020204020204" pitchFamily="34" charset="-122"/>
            </a:endParaRPr>
          </a:p>
        </p:txBody>
      </p:sp>
      <p:sp>
        <p:nvSpPr>
          <p:cNvPr id="1048872" name="序号"/>
          <p:cNvSpPr txBox="1"/>
          <p:nvPr>
            <p:custDataLst>
              <p:tags r:id="rId15"/>
            </p:custDataLst>
          </p:nvPr>
        </p:nvSpPr>
        <p:spPr>
          <a:xfrm>
            <a:off x="8932545" y="4354195"/>
            <a:ext cx="1948180" cy="507365"/>
          </a:xfrm>
          <a:prstGeom prst="rect">
            <a:avLst/>
          </a:prstGeom>
          <a:noFill/>
        </p:spPr>
        <p:txBody>
          <a:bodyPr wrap="square" lIns="0" tIns="0" rIns="0" bIns="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latin typeface="+mj-ea"/>
                <a:ea typeface="+mj-ea"/>
                <a:cs typeface="微软雅黑" panose="020b0503020204020204" pitchFamily="34" charset="-122"/>
              </a:rPr>
              <a:t>06</a:t>
            </a:r>
            <a:endParaRPr lang="en-US" sz="3200" b="1">
              <a:latin typeface="+mj-ea"/>
              <a:ea typeface="+mj-ea"/>
              <a:cs typeface="微软雅黑" panose="020b0503020204020204" pitchFamily="34" charset="-122"/>
            </a:endParaRPr>
          </a:p>
        </p:txBody>
      </p:sp>
      <p:sp>
        <p:nvSpPr>
          <p:cNvPr id="1048874" name="标题"/>
          <p:cNvSpPr txBox="1"/>
          <p:nvPr>
            <p:custDataLst>
              <p:tags r:id="rId16"/>
            </p:custDataLst>
          </p:nvPr>
        </p:nvSpPr>
        <p:spPr>
          <a:xfrm>
            <a:off x="8932545" y="5167630"/>
            <a:ext cx="1948180" cy="1062990"/>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spc="300">
                <a:latin typeface="+mj-ea"/>
                <a:ea typeface="+mj-ea"/>
                <a:cs typeface="微软雅黑" panose="020b0503020204020204" pitchFamily="34" charset="-122"/>
              </a:rPr>
              <a:t>未来物流双碳发展趋势</a:t>
            </a:r>
            <a:endParaRPr lang="zh-CN" altLang="en-US" sz="2000" b="1" spc="300">
              <a:latin typeface="+mj-ea"/>
              <a:ea typeface="+mj-ea"/>
              <a:cs typeface="微软雅黑" panose="020b0503020204020204" pitchFamily="34" charset="-122"/>
            </a:endParaRPr>
          </a:p>
        </p:txBody>
      </p:sp>
    </p:spTree>
    <p:custDataLst>
      <p:tags r:id="rId17"/>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65" name=""/>
        <p:cNvGrpSpPr/>
        <p:nvPr/>
      </p:nvGrpSpPr>
      <p:grpSpPr>
        <a:xfrm>
          <a:off x="0" y="0"/>
          <a:ext cx="0" cy="0"/>
        </a:xfrm>
      </p:grpSpPr>
      <p:sp>
        <p:nvSpPr>
          <p:cNvPr id="1048910" name="文本占位符 3"/>
          <p:cNvSpPr>
            <a:spLocks noGrp="1"/>
          </p:cNvSpPr>
          <p:nvPr>
            <p:ph type="body" idx="2"/>
            <p:custDataLst>
              <p:tags r:id="rId2"/>
            </p:custDataLst>
          </p:nvPr>
        </p:nvSpPr>
        <p:spPr/>
        <p:txBody>
          <a:bodyPr/>
          <a:lstStyle/>
          <a:p>
            <a:r>
              <a:rPr lang="zh-CN" altLang="en-US"/>
              <a:t>01</a:t>
            </a:r>
            <a:endParaRPr lang="zh-CN" altLang="en-US"/>
          </a:p>
        </p:txBody>
      </p:sp>
      <p:sp>
        <p:nvSpPr>
          <p:cNvPr id="1048912" name="标题 4"/>
          <p:cNvSpPr>
            <a:spLocks noGrp="1"/>
          </p:cNvSpPr>
          <p:nvPr>
            <p:ph type="title" idx="1"/>
            <p:custDataLst>
              <p:tags r:id="rId3"/>
            </p:custDataLst>
          </p:nvPr>
        </p:nvSpPr>
        <p:spPr/>
        <p:txBody>
          <a:bodyPr/>
          <a:lstStyle/>
          <a:p>
            <a:r>
              <a:rPr lang="zh-CN" altLang="en-US"/>
              <a:t>添加章节标题</a:t>
            </a:r>
            <a:endParaRPr lang="zh-CN" altLang="en-US"/>
          </a:p>
        </p:txBody>
      </p:sp>
    </p:spTree>
    <p:custDataLst>
      <p:tags r:id="rId4"/>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3" name=""/>
        <p:cNvGrpSpPr/>
        <p:nvPr/>
      </p:nvGrpSpPr>
      <p:grpSpPr>
        <a:xfrm>
          <a:off x="0" y="0"/>
          <a:ext cx="0" cy="0"/>
        </a:xfrm>
      </p:grpSpPr>
      <p:sp>
        <p:nvSpPr>
          <p:cNvPr id="1048948" name="文本占位符 3"/>
          <p:cNvSpPr>
            <a:spLocks noGrp="1"/>
          </p:cNvSpPr>
          <p:nvPr>
            <p:ph type="body" idx="2"/>
            <p:custDataLst>
              <p:tags r:id="rId2"/>
            </p:custDataLst>
          </p:nvPr>
        </p:nvSpPr>
        <p:spPr/>
        <p:txBody>
          <a:bodyPr/>
          <a:lstStyle/>
          <a:p>
            <a:r>
              <a:rPr lang="zh-CN" altLang="en-US"/>
              <a:t>02</a:t>
            </a:r>
            <a:endParaRPr lang="zh-CN" altLang="en-US"/>
          </a:p>
        </p:txBody>
      </p:sp>
      <p:sp>
        <p:nvSpPr>
          <p:cNvPr id="1048950" name="标题 4"/>
          <p:cNvSpPr>
            <a:spLocks noGrp="1"/>
          </p:cNvSpPr>
          <p:nvPr>
            <p:ph type="title" idx="1"/>
            <p:custDataLst>
              <p:tags r:id="rId3"/>
            </p:custDataLst>
          </p:nvPr>
        </p:nvSpPr>
        <p:spPr/>
        <p:txBody>
          <a:bodyPr/>
          <a:lstStyle/>
          <a:p>
            <a:r>
              <a:rPr lang="zh-CN" altLang="en-US"/>
              <a:t>物流双碳背景</a:t>
            </a:r>
            <a:endParaRPr lang="zh-CN" altLang="en-US"/>
          </a:p>
        </p:txBody>
      </p:sp>
    </p:spTree>
    <p:custDataLst>
      <p:tags r:id="rId4"/>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1" name=""/>
        <p:cNvGrpSpPr/>
        <p:nvPr/>
      </p:nvGrpSpPr>
      <p:grpSpPr>
        <a:xfrm>
          <a:off x="0" y="0"/>
          <a:ext cx="0" cy="0"/>
        </a:xfrm>
      </p:grpSpPr>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 name=""/>
        <p:cNvGrpSpPr/>
        <p:nvPr/>
      </p:nvGrpSpPr>
      <p:grpSpPr>
        <a:xfrm>
          <a:off x="0" y="0"/>
          <a:ext cx="0" cy="0"/>
        </a:xfrm>
      </p:grpSpPr>
      <p:sp>
        <p:nvSpPr>
          <p:cNvPr id="1049020" name="标题 2"/>
          <p:cNvSpPr>
            <a:spLocks noGrp="1"/>
          </p:cNvSpPr>
          <p:nvPr>
            <p:ph type="title" idx="2"/>
          </p:nvPr>
        </p:nvSpPr>
        <p:spPr/>
        <p:txBody>
          <a:bodyPr/>
          <a:lstStyle/>
          <a:p>
            <a:r>
              <a:rPr lang="zh-CN" altLang="en-US"/>
              <a:t>物流行业现状</a:t>
            </a:r>
            <a:endParaRPr lang="zh-CN" altLang="en-US"/>
          </a:p>
        </p:txBody>
      </p:sp>
      <p:sp>
        <p:nvSpPr>
          <p:cNvPr id="1049022" name="任意多边形: 形状 64"/>
          <p:cNvSpPr/>
          <p:nvPr>
            <p:custDataLst>
              <p:tags r:id="rId2"/>
            </p:custDataLst>
          </p:nvPr>
        </p:nvSpPr>
        <p:spPr>
          <a:xfrm rot="10800000">
            <a:off x="1356977" y="1490400"/>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sz="4000" b="1"/>
          </a:p>
        </p:txBody>
      </p:sp>
      <p:sp>
        <p:nvSpPr>
          <p:cNvPr id="1049024" name="矩形 65"/>
          <p:cNvSpPr/>
          <p:nvPr>
            <p:custDataLst>
              <p:tags r:id="rId3"/>
            </p:custDataLst>
          </p:nvPr>
        </p:nvSpPr>
        <p:spPr>
          <a:xfrm>
            <a:off x="1243950" y="1850436"/>
            <a:ext cx="215994" cy="21599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026" name="文本框 66"/>
          <p:cNvSpPr txBox="1"/>
          <p:nvPr>
            <p:custDataLst>
              <p:tags r:id="rId4"/>
            </p:custDataLst>
          </p:nvPr>
        </p:nvSpPr>
        <p:spPr>
          <a:xfrm>
            <a:off x="1621765" y="1752013"/>
            <a:ext cx="3849751" cy="1261958"/>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2000" spc="150">
                <a:solidFill>
                  <a:schemeClr val="lt1">
                    <a:lumMod val="100000"/>
                  </a:schemeClr>
                </a:solidFill>
                <a:latin typeface="Arial" pitchFamily="34" charset="0"/>
                <a:ea typeface="微软雅黑" panose="020b0503020204020204" pitchFamily="34" charset="-122"/>
                <a:sym typeface="+mn-ea"/>
              </a:rPr>
              <a:t>物流行业规模庞大</a:t>
            </a:r>
            <a:endParaRPr lang="zh-CN" altLang="en-US" sz="2000" spc="150">
              <a:solidFill>
                <a:schemeClr val="lt1">
                  <a:lumMod val="100000"/>
                </a:schemeClr>
              </a:solidFill>
              <a:latin typeface="Arial" pitchFamily="34" charset="0"/>
              <a:ea typeface="微软雅黑" panose="020b0503020204020204" pitchFamily="34" charset="-122"/>
              <a:sym typeface="+mn-ea"/>
            </a:endParaRPr>
          </a:p>
        </p:txBody>
      </p:sp>
      <p:sp>
        <p:nvSpPr>
          <p:cNvPr id="1049028" name="任意多边形: 形状 68"/>
          <p:cNvSpPr/>
          <p:nvPr>
            <p:custDataLst>
              <p:tags r:id="rId5"/>
            </p:custDataLst>
          </p:nvPr>
        </p:nvSpPr>
        <p:spPr>
          <a:xfrm rot="10800000">
            <a:off x="6505422" y="1490400"/>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030" name="矩形 69"/>
          <p:cNvSpPr/>
          <p:nvPr>
            <p:custDataLst>
              <p:tags r:id="rId6"/>
            </p:custDataLst>
          </p:nvPr>
        </p:nvSpPr>
        <p:spPr>
          <a:xfrm>
            <a:off x="6391760" y="1850436"/>
            <a:ext cx="215994" cy="2159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032" name="文本框 70"/>
          <p:cNvSpPr txBox="1"/>
          <p:nvPr>
            <p:custDataLst>
              <p:tags r:id="rId7"/>
            </p:custDataLst>
          </p:nvPr>
        </p:nvSpPr>
        <p:spPr>
          <a:xfrm>
            <a:off x="6770210" y="1752013"/>
            <a:ext cx="3849751" cy="1261958"/>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2000" spc="150">
                <a:solidFill>
                  <a:schemeClr val="tx1">
                    <a:lumMod val="75000"/>
                    <a:lumOff val="25000"/>
                  </a:schemeClr>
                </a:solidFill>
                <a:latin typeface="Arial" pitchFamily="34" charset="0"/>
                <a:ea typeface="微软雅黑" panose="020b0503020204020204" pitchFamily="34" charset="-122"/>
                <a:sym typeface="+mn-ea"/>
              </a:rPr>
              <a:t>物流行业能源消耗和碳排放量较高</a:t>
            </a:r>
            <a:endParaRPr lang="zh-CN" altLang="en-US" sz="2000" spc="150">
              <a:solidFill>
                <a:schemeClr val="tx1">
                  <a:lumMod val="75000"/>
                  <a:lumOff val="25000"/>
                </a:schemeClr>
              </a:solidFill>
              <a:latin typeface="Arial" pitchFamily="34" charset="0"/>
              <a:ea typeface="微软雅黑" panose="020b0503020204020204" pitchFamily="34" charset="-122"/>
              <a:sym typeface="+mn-ea"/>
            </a:endParaRPr>
          </a:p>
        </p:txBody>
      </p:sp>
      <p:sp>
        <p:nvSpPr>
          <p:cNvPr id="1049034" name="任意多边形: 形状 72"/>
          <p:cNvSpPr/>
          <p:nvPr>
            <p:custDataLst>
              <p:tags r:id="rId8"/>
            </p:custDataLst>
          </p:nvPr>
        </p:nvSpPr>
        <p:spPr>
          <a:xfrm rot="10800000">
            <a:off x="1356977" y="4018269"/>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sz="4000" b="1"/>
          </a:p>
        </p:txBody>
      </p:sp>
      <p:sp>
        <p:nvSpPr>
          <p:cNvPr id="1049036" name="文本框 74"/>
          <p:cNvSpPr txBox="1"/>
          <p:nvPr>
            <p:custDataLst>
              <p:tags r:id="rId9"/>
            </p:custDataLst>
          </p:nvPr>
        </p:nvSpPr>
        <p:spPr>
          <a:xfrm>
            <a:off x="1621765" y="4279247"/>
            <a:ext cx="3849751" cy="1261958"/>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altLang="en-US" sz="2000" spc="150">
                <a:solidFill>
                  <a:schemeClr val="lt1">
                    <a:lumMod val="100000"/>
                  </a:schemeClr>
                </a:solidFill>
                <a:latin typeface="Arial" pitchFamily="34" charset="0"/>
                <a:ea typeface="微软雅黑" panose="020b0503020204020204" pitchFamily="34" charset="-122"/>
                <a:sym typeface="+mn-ea"/>
              </a:rPr>
              <a:t>物流行业对环境造成的影响</a:t>
            </a:r>
            <a:endParaRPr lang="zh-CN" altLang="en-US" sz="2000" spc="150">
              <a:solidFill>
                <a:schemeClr val="lt1">
                  <a:lumMod val="100000"/>
                </a:schemeClr>
              </a:solidFill>
              <a:latin typeface="Arial" pitchFamily="34" charset="0"/>
              <a:ea typeface="微软雅黑" panose="020b0503020204020204" pitchFamily="34" charset="-122"/>
              <a:sym typeface="+mn-ea"/>
            </a:endParaRPr>
          </a:p>
        </p:txBody>
      </p:sp>
      <p:sp>
        <p:nvSpPr>
          <p:cNvPr id="1049038" name="矩形 73"/>
          <p:cNvSpPr/>
          <p:nvPr>
            <p:custDataLst>
              <p:tags r:id="rId10"/>
            </p:custDataLst>
          </p:nvPr>
        </p:nvSpPr>
        <p:spPr>
          <a:xfrm>
            <a:off x="1243950" y="4378304"/>
            <a:ext cx="215994" cy="21599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040" name="任意多边形: 形状 83"/>
          <p:cNvSpPr/>
          <p:nvPr>
            <p:custDataLst>
              <p:tags r:id="rId11"/>
            </p:custDataLst>
          </p:nvPr>
        </p:nvSpPr>
        <p:spPr>
          <a:xfrm rot="10800000">
            <a:off x="6563205" y="4018269"/>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042" name="矩形 84"/>
          <p:cNvSpPr/>
          <p:nvPr>
            <p:custDataLst>
              <p:tags r:id="rId12"/>
            </p:custDataLst>
          </p:nvPr>
        </p:nvSpPr>
        <p:spPr>
          <a:xfrm>
            <a:off x="6450178" y="4378304"/>
            <a:ext cx="215994" cy="2159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044" name="文本框 85"/>
          <p:cNvSpPr txBox="1"/>
          <p:nvPr>
            <p:custDataLst>
              <p:tags r:id="rId13"/>
            </p:custDataLst>
          </p:nvPr>
        </p:nvSpPr>
        <p:spPr>
          <a:xfrm>
            <a:off x="6827993" y="4279247"/>
            <a:ext cx="3849751" cy="1261958"/>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2000" spc="150">
                <a:solidFill>
                  <a:schemeClr val="tx1">
                    <a:lumMod val="75000"/>
                    <a:lumOff val="25000"/>
                  </a:schemeClr>
                </a:solidFill>
                <a:latin typeface="Arial" pitchFamily="34" charset="0"/>
                <a:ea typeface="微软雅黑" panose="020b0503020204020204" pitchFamily="34" charset="-122"/>
                <a:sym typeface="+mn-ea"/>
              </a:rPr>
              <a:t>物流行业面临的挑战和机遇</a:t>
            </a:r>
            <a:endParaRPr lang="zh-CN" altLang="en-US" sz="2000" spc="150">
              <a:solidFill>
                <a:schemeClr val="tx1">
                  <a:lumMod val="75000"/>
                  <a:lumOff val="25000"/>
                </a:schemeClr>
              </a:solidFill>
              <a:latin typeface="Arial" pitchFamily="34" charset="0"/>
              <a:ea typeface="微软雅黑" panose="020b0503020204020204" pitchFamily="34" charset="-122"/>
              <a:sym typeface="+mn-ea"/>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7" name=""/>
        <p:cNvGrpSpPr/>
        <p:nvPr/>
      </p:nvGrpSpPr>
      <p:grpSpPr>
        <a:xfrm>
          <a:off x="0" y="0"/>
          <a:ext cx="0" cy="0"/>
        </a:xfrm>
      </p:grpSpPr>
      <p:sp>
        <p:nvSpPr>
          <p:cNvPr id="1049084" name="标题 2"/>
          <p:cNvSpPr>
            <a:spLocks noGrp="1"/>
          </p:cNvSpPr>
          <p:nvPr>
            <p:ph type="title" idx="2"/>
          </p:nvPr>
        </p:nvSpPr>
        <p:spPr/>
        <p:txBody>
          <a:bodyPr/>
          <a:lstStyle/>
          <a:p>
            <a:r>
              <a:rPr lang="zh-CN" altLang="en-US"/>
              <a:t>碳排放现状</a:t>
            </a:r>
            <a:endParaRPr lang="zh-CN" altLang="en-US"/>
          </a:p>
        </p:txBody>
      </p:sp>
      <p:sp>
        <p:nvSpPr>
          <p:cNvPr id="1049086" name="五边形 30"/>
          <p:cNvSpPr/>
          <p:nvPr>
            <p:custDataLst>
              <p:tags r:id="rId2"/>
            </p:custDataLst>
          </p:nvPr>
        </p:nvSpPr>
        <p:spPr>
          <a:xfrm>
            <a:off x="608400" y="3293207"/>
            <a:ext cx="2907318" cy="1181787"/>
          </a:xfrm>
          <a:prstGeom prst="homePlate">
            <a:avLst>
              <a:gd name="adj" fmla="val 50000"/>
            </a:avLst>
          </a:prstGeom>
          <a:ln>
            <a:noFill/>
          </a:ln>
          <a:effectLst>
            <a:outerShdw blurRad="50800" dist="38100" algn="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088" name="燕尾形 36"/>
          <p:cNvSpPr/>
          <p:nvPr>
            <p:custDataLst>
              <p:tags r:id="rId3"/>
            </p:custDataLst>
          </p:nvPr>
        </p:nvSpPr>
        <p:spPr>
          <a:xfrm>
            <a:off x="3220492" y="3293207"/>
            <a:ext cx="2907318" cy="1181787"/>
          </a:xfrm>
          <a:prstGeom prst="chevron">
            <a:avLst>
              <a:gd name="adj" fmla="val 50000"/>
            </a:avLst>
          </a:prstGeom>
          <a:solidFill>
            <a:schemeClr val="accent2"/>
          </a:solidFill>
          <a:ln>
            <a:noFill/>
          </a:ln>
          <a:effectLst>
            <a:outerShdw blurRad="50800" dist="38100" algn="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090" name="燕尾形 37"/>
          <p:cNvSpPr/>
          <p:nvPr>
            <p:custDataLst>
              <p:tags r:id="rId4"/>
            </p:custDataLst>
          </p:nvPr>
        </p:nvSpPr>
        <p:spPr>
          <a:xfrm>
            <a:off x="8444676" y="3293207"/>
            <a:ext cx="2907318" cy="1181787"/>
          </a:xfrm>
          <a:prstGeom prst="chevron">
            <a:avLst>
              <a:gd name="adj" fmla="val 50000"/>
            </a:avLst>
          </a:prstGeom>
          <a:solidFill>
            <a:schemeClr val="accent4"/>
          </a:solidFill>
          <a:ln>
            <a:noFill/>
          </a:ln>
          <a:effectLst>
            <a:outerShdw blurRad="50800" dist="38100" algn="l"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092" name="燕尾形 38"/>
          <p:cNvSpPr/>
          <p:nvPr>
            <p:custDataLst>
              <p:tags r:id="rId5"/>
            </p:custDataLst>
          </p:nvPr>
        </p:nvSpPr>
        <p:spPr>
          <a:xfrm>
            <a:off x="5832584" y="3293207"/>
            <a:ext cx="2907318" cy="1181787"/>
          </a:xfrm>
          <a:prstGeom prst="chevron">
            <a:avLst>
              <a:gd name="adj" fmla="val 50000"/>
            </a:avLst>
          </a:prstGeom>
          <a:solidFill>
            <a:schemeClr val="accent6"/>
          </a:solidFill>
          <a:ln>
            <a:noFill/>
          </a:ln>
          <a:effectLst>
            <a:outerShdw blurRad="50800" dist="38100" algn="l"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094" name="文本框 3"/>
          <p:cNvSpPr txBox="1"/>
          <p:nvPr>
            <p:custDataLst>
              <p:tags r:id="rId6"/>
            </p:custDataLst>
          </p:nvPr>
        </p:nvSpPr>
        <p:spPr>
          <a:xfrm>
            <a:off x="3159684" y="4727038"/>
            <a:ext cx="3135568" cy="1373904"/>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交通运输业是碳排放的主要来源之一</a:t>
            </a:r>
            <a:endParaRPr lang="zh-CN" altLang="en-US" sz="1400" spc="150">
              <a:solidFill>
                <a:schemeClr val="tx1"/>
              </a:solidFill>
              <a:effectLst/>
              <a:latin typeface="+mn-ea"/>
              <a:sym typeface="+mn-ea"/>
            </a:endParaRPr>
          </a:p>
        </p:txBody>
      </p:sp>
      <p:sp>
        <p:nvSpPr>
          <p:cNvPr id="1049096" name="文本框 6"/>
          <p:cNvSpPr txBox="1"/>
          <p:nvPr>
            <p:custDataLst>
              <p:tags r:id="rId7"/>
            </p:custDataLst>
          </p:nvPr>
        </p:nvSpPr>
        <p:spPr>
          <a:xfrm>
            <a:off x="608400" y="1639940"/>
            <a:ext cx="3135568" cy="1414443"/>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全球碳排放量持续增长</a:t>
            </a:r>
            <a:endParaRPr lang="zh-CN" altLang="en-US" sz="1400" spc="150">
              <a:solidFill>
                <a:schemeClr val="tx1"/>
              </a:solidFill>
              <a:effectLst/>
              <a:latin typeface="+mn-ea"/>
              <a:sym typeface="+mn-ea"/>
            </a:endParaRPr>
          </a:p>
        </p:txBody>
      </p:sp>
      <p:sp>
        <p:nvSpPr>
          <p:cNvPr id="1049098" name="文本框 7"/>
          <p:cNvSpPr txBox="1"/>
          <p:nvPr>
            <p:custDataLst>
              <p:tags r:id="rId8"/>
            </p:custDataLst>
          </p:nvPr>
        </p:nvSpPr>
        <p:spPr>
          <a:xfrm>
            <a:off x="5830821" y="1639940"/>
            <a:ext cx="3135568" cy="1414443"/>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物流行业在交通运输中占据重要地位</a:t>
            </a:r>
            <a:endParaRPr lang="zh-CN" altLang="en-US" sz="1400" spc="150">
              <a:solidFill>
                <a:schemeClr val="tx1"/>
              </a:solidFill>
              <a:effectLst/>
              <a:latin typeface="+mn-ea"/>
              <a:sym typeface="+mn-ea"/>
            </a:endParaRPr>
          </a:p>
        </p:txBody>
      </p:sp>
      <p:sp>
        <p:nvSpPr>
          <p:cNvPr id="1049100" name="文本框 8"/>
          <p:cNvSpPr txBox="1"/>
          <p:nvPr>
            <p:custDataLst>
              <p:tags r:id="rId9"/>
            </p:custDataLst>
          </p:nvPr>
        </p:nvSpPr>
        <p:spPr>
          <a:xfrm>
            <a:off x="8442032" y="4727038"/>
            <a:ext cx="3135568" cy="1373904"/>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物流行业碳排放量逐年增加，对环境造成负面影响</a:t>
            </a:r>
            <a:endParaRPr lang="zh-CN" altLang="en-US" sz="1400" spc="150">
              <a:solidFill>
                <a:schemeClr val="tx1"/>
              </a:solidFill>
              <a:effectLst/>
              <a:latin typeface="+mn-ea"/>
              <a:sym typeface="+mn-ea"/>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 name=""/>
        <p:cNvGrpSpPr/>
        <p:nvPr/>
      </p:nvGrpSpPr>
      <p:grpSpPr>
        <a:xfrm>
          <a:off x="0" y="0"/>
          <a:ext cx="0" cy="0"/>
        </a:xfrm>
      </p:grpSpPr>
      <p:sp>
        <p:nvSpPr>
          <p:cNvPr id="1049140" name="标题 2"/>
          <p:cNvSpPr>
            <a:spLocks noGrp="1"/>
          </p:cNvSpPr>
          <p:nvPr>
            <p:ph type="title" idx="2"/>
          </p:nvPr>
        </p:nvSpPr>
        <p:spPr/>
        <p:txBody>
          <a:bodyPr/>
          <a:lstStyle/>
          <a:p>
            <a:r>
              <a:rPr lang="zh-CN" altLang="en-US"/>
              <a:t>双碳目标提出</a:t>
            </a:r>
            <a:endParaRPr lang="zh-CN" altLang="en-US"/>
          </a:p>
        </p:txBody>
      </p:sp>
      <p:sp>
        <p:nvSpPr>
          <p:cNvPr id="1049142" name="矩形 31"/>
          <p:cNvSpPr/>
          <p:nvPr>
            <p:custDataLst>
              <p:tags r:id="rId2"/>
            </p:custDataLst>
          </p:nvPr>
        </p:nvSpPr>
        <p:spPr>
          <a:xfrm>
            <a:off x="2677374" y="1490400"/>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背景：全球气候变化、环境污染问题日益严重</a:t>
            </a:r>
            <a:endParaRPr lang="zh-CN" altLang="en-US" sz="1200" spc="150">
              <a:solidFill>
                <a:schemeClr val="tx1">
                  <a:lumMod val="65000"/>
                  <a:lumOff val="35000"/>
                </a:schemeClr>
              </a:solidFill>
              <a:latin typeface="+mn-ea"/>
              <a:sym typeface="+mn-ea"/>
            </a:endParaRPr>
          </a:p>
        </p:txBody>
      </p:sp>
      <p:sp>
        <p:nvSpPr>
          <p:cNvPr id="1049144" name="矩形 4"/>
          <p:cNvSpPr/>
          <p:nvPr>
            <p:custDataLst>
              <p:tags r:id="rId3"/>
            </p:custDataLst>
          </p:nvPr>
        </p:nvSpPr>
        <p:spPr>
          <a:xfrm>
            <a:off x="2677374" y="2725605"/>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目标：2030年前实现碳达峰，2060年前实现碳中和</a:t>
            </a:r>
            <a:endParaRPr lang="zh-CN" altLang="en-US" sz="1200" spc="150">
              <a:solidFill>
                <a:schemeClr val="tx1">
                  <a:lumMod val="65000"/>
                  <a:lumOff val="35000"/>
                </a:schemeClr>
              </a:solidFill>
              <a:latin typeface="+mn-ea"/>
              <a:sym typeface="+mn-ea"/>
            </a:endParaRPr>
          </a:p>
        </p:txBody>
      </p:sp>
      <p:sp>
        <p:nvSpPr>
          <p:cNvPr id="1049146" name="矩形 5"/>
          <p:cNvSpPr/>
          <p:nvPr>
            <p:custDataLst>
              <p:tags r:id="rId4"/>
            </p:custDataLst>
          </p:nvPr>
        </p:nvSpPr>
        <p:spPr>
          <a:xfrm>
            <a:off x="2677374" y="3960809"/>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意义：推动绿色低碳发展，促进经济社会发展绿色化、低碳化</a:t>
            </a:r>
            <a:endParaRPr lang="zh-CN" altLang="en-US" sz="1200" spc="150">
              <a:solidFill>
                <a:schemeClr val="tx1">
                  <a:lumMod val="65000"/>
                  <a:lumOff val="35000"/>
                </a:schemeClr>
              </a:solidFill>
              <a:latin typeface="+mn-ea"/>
              <a:sym typeface="+mn-ea"/>
            </a:endParaRPr>
          </a:p>
        </p:txBody>
      </p:sp>
      <p:sp>
        <p:nvSpPr>
          <p:cNvPr id="1049148" name="矩形 7"/>
          <p:cNvSpPr/>
          <p:nvPr>
            <p:custDataLst>
              <p:tags r:id="rId5"/>
            </p:custDataLst>
          </p:nvPr>
        </p:nvSpPr>
        <p:spPr>
          <a:xfrm>
            <a:off x="2677374" y="5196014"/>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物流行业：推动绿色物流发展，提高物流效率，降低物流成本</a:t>
            </a:r>
            <a:endParaRPr lang="zh-CN" altLang="en-US" sz="1200" spc="150">
              <a:solidFill>
                <a:schemeClr val="tx1">
                  <a:lumMod val="65000"/>
                  <a:lumOff val="35000"/>
                </a:schemeClr>
              </a:solidFill>
              <a:latin typeface="+mn-ea"/>
              <a:sym typeface="+mn-ea"/>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3" name=""/>
        <p:cNvGrpSpPr/>
        <p:nvPr/>
      </p:nvGrpSpPr>
      <p:grpSpPr>
        <a:xfrm>
          <a:off x="0" y="0"/>
          <a:ext cx="0" cy="0"/>
        </a:xfrm>
      </p:grpSpPr>
      <p:sp>
        <p:nvSpPr>
          <p:cNvPr id="1049188" name="标题 2"/>
          <p:cNvSpPr>
            <a:spLocks noGrp="1"/>
          </p:cNvSpPr>
          <p:nvPr>
            <p:ph type="title" idx="2"/>
          </p:nvPr>
        </p:nvSpPr>
        <p:spPr/>
        <p:txBody>
          <a:bodyPr/>
          <a:lstStyle/>
          <a:p>
            <a:r>
              <a:rPr lang="zh-CN" altLang="en-US"/>
              <a:t>物流行业双碳应用意义</a:t>
            </a:r>
            <a:endParaRPr lang="zh-CN" altLang="en-US"/>
          </a:p>
        </p:txBody>
      </p:sp>
      <p:sp>
        <p:nvSpPr>
          <p:cNvPr id="1049190" name="任意多边形: 形状 64"/>
          <p:cNvSpPr/>
          <p:nvPr>
            <p:custDataLst>
              <p:tags r:id="rId2"/>
            </p:custDataLst>
          </p:nvPr>
        </p:nvSpPr>
        <p:spPr>
          <a:xfrm rot="10800000">
            <a:off x="1356977" y="1490400"/>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sz="4000" b="1"/>
          </a:p>
        </p:txBody>
      </p:sp>
      <p:sp>
        <p:nvSpPr>
          <p:cNvPr id="1049192" name="矩形 65"/>
          <p:cNvSpPr/>
          <p:nvPr>
            <p:custDataLst>
              <p:tags r:id="rId3"/>
            </p:custDataLst>
          </p:nvPr>
        </p:nvSpPr>
        <p:spPr>
          <a:xfrm>
            <a:off x="1243950" y="1850436"/>
            <a:ext cx="215994" cy="21599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194" name="文本框 66"/>
          <p:cNvSpPr txBox="1"/>
          <p:nvPr>
            <p:custDataLst>
              <p:tags r:id="rId4"/>
            </p:custDataLst>
          </p:nvPr>
        </p:nvSpPr>
        <p:spPr>
          <a:xfrm>
            <a:off x="1621765" y="1752013"/>
            <a:ext cx="3849751" cy="1261958"/>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2000" spc="150">
                <a:solidFill>
                  <a:schemeClr val="lt1">
                    <a:lumMod val="100000"/>
                  </a:schemeClr>
                </a:solidFill>
                <a:latin typeface="Arial" pitchFamily="34" charset="0"/>
                <a:ea typeface="微软雅黑" panose="020b0503020204020204" pitchFamily="34" charset="-122"/>
                <a:sym typeface="+mn-ea"/>
              </a:rPr>
              <a:t>推动绿色物流发展</a:t>
            </a:r>
            <a:endParaRPr lang="zh-CN" altLang="en-US" sz="2000" spc="150">
              <a:solidFill>
                <a:schemeClr val="lt1">
                  <a:lumMod val="100000"/>
                </a:schemeClr>
              </a:solidFill>
              <a:latin typeface="Arial" pitchFamily="34" charset="0"/>
              <a:ea typeface="微软雅黑" panose="020b0503020204020204" pitchFamily="34" charset="-122"/>
              <a:sym typeface="+mn-ea"/>
            </a:endParaRPr>
          </a:p>
        </p:txBody>
      </p:sp>
      <p:sp>
        <p:nvSpPr>
          <p:cNvPr id="1049196" name="任意多边形: 形状 68"/>
          <p:cNvSpPr/>
          <p:nvPr>
            <p:custDataLst>
              <p:tags r:id="rId5"/>
            </p:custDataLst>
          </p:nvPr>
        </p:nvSpPr>
        <p:spPr>
          <a:xfrm rot="10800000">
            <a:off x="6505422" y="1490400"/>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198" name="矩形 69"/>
          <p:cNvSpPr/>
          <p:nvPr>
            <p:custDataLst>
              <p:tags r:id="rId6"/>
            </p:custDataLst>
          </p:nvPr>
        </p:nvSpPr>
        <p:spPr>
          <a:xfrm>
            <a:off x="6391760" y="1850436"/>
            <a:ext cx="215994" cy="2159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200" name="文本框 70"/>
          <p:cNvSpPr txBox="1"/>
          <p:nvPr>
            <p:custDataLst>
              <p:tags r:id="rId7"/>
            </p:custDataLst>
          </p:nvPr>
        </p:nvSpPr>
        <p:spPr>
          <a:xfrm>
            <a:off x="6770210" y="1752013"/>
            <a:ext cx="3849751" cy="1261958"/>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2000" spc="150">
                <a:solidFill>
                  <a:schemeClr val="tx1">
                    <a:lumMod val="75000"/>
                    <a:lumOff val="25000"/>
                  </a:schemeClr>
                </a:solidFill>
                <a:latin typeface="Arial" pitchFamily="34" charset="0"/>
                <a:ea typeface="微软雅黑" panose="020b0503020204020204" pitchFamily="34" charset="-122"/>
                <a:sym typeface="+mn-ea"/>
              </a:rPr>
              <a:t>促进物流行业转型升级</a:t>
            </a:r>
            <a:endParaRPr lang="zh-CN" altLang="en-US" sz="2000" spc="150">
              <a:solidFill>
                <a:schemeClr val="tx1">
                  <a:lumMod val="75000"/>
                  <a:lumOff val="25000"/>
                </a:schemeClr>
              </a:solidFill>
              <a:latin typeface="Arial" pitchFamily="34" charset="0"/>
              <a:ea typeface="微软雅黑" panose="020b0503020204020204" pitchFamily="34" charset="-122"/>
              <a:sym typeface="+mn-ea"/>
            </a:endParaRPr>
          </a:p>
        </p:txBody>
      </p:sp>
      <p:sp>
        <p:nvSpPr>
          <p:cNvPr id="1049202" name="任意多边形: 形状 72"/>
          <p:cNvSpPr/>
          <p:nvPr>
            <p:custDataLst>
              <p:tags r:id="rId8"/>
            </p:custDataLst>
          </p:nvPr>
        </p:nvSpPr>
        <p:spPr>
          <a:xfrm rot="10800000">
            <a:off x="1356977" y="4018269"/>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sz="4000" b="1"/>
          </a:p>
        </p:txBody>
      </p:sp>
      <p:sp>
        <p:nvSpPr>
          <p:cNvPr id="1049204" name="文本框 74"/>
          <p:cNvSpPr txBox="1"/>
          <p:nvPr>
            <p:custDataLst>
              <p:tags r:id="rId9"/>
            </p:custDataLst>
          </p:nvPr>
        </p:nvSpPr>
        <p:spPr>
          <a:xfrm>
            <a:off x="1621765" y="4279247"/>
            <a:ext cx="3849751" cy="1261958"/>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altLang="en-US" sz="2000" spc="150">
                <a:solidFill>
                  <a:schemeClr val="lt1">
                    <a:lumMod val="100000"/>
                  </a:schemeClr>
                </a:solidFill>
                <a:latin typeface="Arial" pitchFamily="34" charset="0"/>
                <a:ea typeface="微软雅黑" panose="020b0503020204020204" pitchFamily="34" charset="-122"/>
                <a:sym typeface="+mn-ea"/>
              </a:rPr>
              <a:t>提升物流行业可持续发展能力</a:t>
            </a:r>
            <a:endParaRPr lang="zh-CN" altLang="en-US" sz="2000" spc="150">
              <a:solidFill>
                <a:schemeClr val="lt1">
                  <a:lumMod val="100000"/>
                </a:schemeClr>
              </a:solidFill>
              <a:latin typeface="Arial" pitchFamily="34" charset="0"/>
              <a:ea typeface="微软雅黑" panose="020b0503020204020204" pitchFamily="34" charset="-122"/>
              <a:sym typeface="+mn-ea"/>
            </a:endParaRPr>
          </a:p>
        </p:txBody>
      </p:sp>
      <p:sp>
        <p:nvSpPr>
          <p:cNvPr id="1049206" name="矩形 73"/>
          <p:cNvSpPr/>
          <p:nvPr>
            <p:custDataLst>
              <p:tags r:id="rId10"/>
            </p:custDataLst>
          </p:nvPr>
        </p:nvSpPr>
        <p:spPr>
          <a:xfrm>
            <a:off x="1243950" y="4378304"/>
            <a:ext cx="215994" cy="21599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208" name="任意多边形: 形状 83"/>
          <p:cNvSpPr/>
          <p:nvPr>
            <p:custDataLst>
              <p:tags r:id="rId11"/>
            </p:custDataLst>
          </p:nvPr>
        </p:nvSpPr>
        <p:spPr>
          <a:xfrm rot="10800000">
            <a:off x="6563205" y="4018269"/>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210" name="矩形 84"/>
          <p:cNvSpPr/>
          <p:nvPr>
            <p:custDataLst>
              <p:tags r:id="rId12"/>
            </p:custDataLst>
          </p:nvPr>
        </p:nvSpPr>
        <p:spPr>
          <a:xfrm>
            <a:off x="6450178" y="4378304"/>
            <a:ext cx="215994" cy="2159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212" name="文本框 85"/>
          <p:cNvSpPr txBox="1"/>
          <p:nvPr>
            <p:custDataLst>
              <p:tags r:id="rId13"/>
            </p:custDataLst>
          </p:nvPr>
        </p:nvSpPr>
        <p:spPr>
          <a:xfrm>
            <a:off x="6827993" y="4279247"/>
            <a:ext cx="3849751" cy="1261958"/>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2000" spc="150">
                <a:solidFill>
                  <a:schemeClr val="tx1">
                    <a:lumMod val="75000"/>
                    <a:lumOff val="25000"/>
                  </a:schemeClr>
                </a:solidFill>
                <a:latin typeface="Arial" pitchFamily="34" charset="0"/>
                <a:ea typeface="微软雅黑" panose="020b0503020204020204" pitchFamily="34" charset="-122"/>
                <a:sym typeface="+mn-ea"/>
              </a:rPr>
              <a:t>推动全球物流行业绿色发展</a:t>
            </a:r>
            <a:endParaRPr lang="zh-CN" altLang="en-US" sz="2000" spc="150">
              <a:solidFill>
                <a:schemeClr val="tx1">
                  <a:lumMod val="75000"/>
                  <a:lumOff val="25000"/>
                </a:schemeClr>
              </a:solidFill>
              <a:latin typeface="Arial" pitchFamily="34" charset="0"/>
              <a:ea typeface="微软雅黑" panose="020b0503020204020204" pitchFamily="34" charset="-122"/>
              <a:sym typeface="+mn-ea"/>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1" name=""/>
        <p:cNvGrpSpPr/>
        <p:nvPr/>
      </p:nvGrpSpPr>
      <p:grpSpPr>
        <a:xfrm>
          <a:off x="0" y="0"/>
          <a:ext cx="0" cy="0"/>
        </a:xfrm>
      </p:grpSpPr>
      <p:sp>
        <p:nvSpPr>
          <p:cNvPr id="1049252" name="文本占位符 3"/>
          <p:cNvSpPr>
            <a:spLocks noGrp="1"/>
          </p:cNvSpPr>
          <p:nvPr>
            <p:ph type="body" idx="2"/>
            <p:custDataLst>
              <p:tags r:id="rId2"/>
            </p:custDataLst>
          </p:nvPr>
        </p:nvSpPr>
        <p:spPr/>
        <p:txBody>
          <a:bodyPr/>
          <a:lstStyle/>
          <a:p>
            <a:r>
              <a:rPr lang="zh-CN" altLang="en-US"/>
              <a:t>03</a:t>
            </a:r>
            <a:endParaRPr lang="zh-CN" altLang="en-US"/>
          </a:p>
        </p:txBody>
      </p:sp>
      <p:sp>
        <p:nvSpPr>
          <p:cNvPr id="1049254" name="标题 4"/>
          <p:cNvSpPr>
            <a:spLocks noGrp="1"/>
          </p:cNvSpPr>
          <p:nvPr>
            <p:ph type="title" idx="1"/>
            <p:custDataLst>
              <p:tags r:id="rId3"/>
            </p:custDataLst>
          </p:nvPr>
        </p:nvSpPr>
        <p:spPr/>
        <p:txBody>
          <a:bodyPr/>
          <a:lstStyle/>
          <a:p>
            <a:r>
              <a:rPr lang="zh-CN" altLang="en-US"/>
              <a:t>物流双碳技术</a:t>
            </a:r>
            <a:endParaRPr lang="zh-CN" altLang="en-US"/>
          </a:p>
        </p:txBody>
      </p:sp>
    </p:spTree>
    <p:custDataLst>
      <p:tags r:id="rId4"/>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9" name=""/>
        <p:cNvGrpSpPr/>
        <p:nvPr/>
      </p:nvGrpSpPr>
      <p:grpSpPr>
        <a:xfrm>
          <a:off x="0" y="0"/>
          <a:ext cx="0" cy="0"/>
        </a:xfrm>
      </p:grpSpPr>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 name=""/>
        <p:cNvGrpSpPr/>
        <p:nvPr/>
      </p:nvGrpSpPr>
      <p:grpSpPr>
        <a:xfrm>
          <a:off x="0" y="0"/>
          <a:ext cx="0" cy="0"/>
        </a:xfrm>
      </p:grpSpPr>
      <p:sp>
        <p:nvSpPr>
          <p:cNvPr id="1049324" name="标题 2"/>
          <p:cNvSpPr>
            <a:spLocks noGrp="1"/>
          </p:cNvSpPr>
          <p:nvPr>
            <p:ph type="title" idx="2"/>
          </p:nvPr>
        </p:nvSpPr>
        <p:spPr/>
        <p:txBody>
          <a:bodyPr/>
          <a:lstStyle/>
          <a:p>
            <a:r>
              <a:rPr lang="zh-CN" altLang="en-US"/>
              <a:t>新能源物流车技术</a:t>
            </a:r>
            <a:endParaRPr lang="zh-CN" altLang="en-US"/>
          </a:p>
        </p:txBody>
      </p:sp>
      <p:sp>
        <p:nvSpPr>
          <p:cNvPr id="1049326" name="矩形 3"/>
          <p:cNvSpPr/>
          <p:nvPr>
            <p:custDataLst>
              <p:tags r:id="rId2"/>
            </p:custDataLst>
          </p:nvPr>
        </p:nvSpPr>
        <p:spPr>
          <a:xfrm>
            <a:off x="1611886" y="1490400"/>
            <a:ext cx="9490524" cy="1043456"/>
          </a:xfrm>
          <a:prstGeom prst="rect">
            <a:avLst/>
          </a:prstGeom>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328" name="矩形 13"/>
          <p:cNvSpPr/>
          <p:nvPr>
            <p:custDataLst>
              <p:tags r:id="rId3"/>
            </p:custDataLst>
          </p:nvPr>
        </p:nvSpPr>
        <p:spPr>
          <a:xfrm>
            <a:off x="1083650" y="1490400"/>
            <a:ext cx="257380" cy="1043456"/>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330" name="文本框 4"/>
          <p:cNvSpPr txBox="1"/>
          <p:nvPr>
            <p:custDataLst>
              <p:tags r:id="rId4"/>
            </p:custDataLst>
          </p:nvPr>
        </p:nvSpPr>
        <p:spPr>
          <a:xfrm>
            <a:off x="1883622" y="1580556"/>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新能源物流车的定义和分类</a:t>
            </a:r>
            <a:endParaRPr lang="zh-CN" altLang="en-US" sz="2000" spc="150">
              <a:solidFill>
                <a:schemeClr val="tx1">
                  <a:lumMod val="85000"/>
                  <a:lumOff val="15000"/>
                </a:schemeClr>
              </a:solidFill>
              <a:latin typeface="+mn-ea"/>
              <a:sym typeface="+mn-ea"/>
            </a:endParaRPr>
          </a:p>
        </p:txBody>
      </p:sp>
      <p:sp>
        <p:nvSpPr>
          <p:cNvPr id="1049332" name="矩形 39"/>
          <p:cNvSpPr/>
          <p:nvPr>
            <p:custDataLst>
              <p:tags r:id="rId5"/>
            </p:custDataLst>
          </p:nvPr>
        </p:nvSpPr>
        <p:spPr>
          <a:xfrm>
            <a:off x="1611886" y="2729087"/>
            <a:ext cx="9490524" cy="1043456"/>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334" name="矩形 5"/>
          <p:cNvSpPr/>
          <p:nvPr>
            <p:custDataLst>
              <p:tags r:id="rId6"/>
            </p:custDataLst>
          </p:nvPr>
        </p:nvSpPr>
        <p:spPr>
          <a:xfrm>
            <a:off x="1083650" y="2729087"/>
            <a:ext cx="257380" cy="1043456"/>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336" name="文本框 41"/>
          <p:cNvSpPr txBox="1"/>
          <p:nvPr>
            <p:custDataLst>
              <p:tags r:id="rId7"/>
            </p:custDataLst>
          </p:nvPr>
        </p:nvSpPr>
        <p:spPr>
          <a:xfrm>
            <a:off x="1883622" y="2819243"/>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新能源物流车的优势和特点</a:t>
            </a:r>
            <a:endParaRPr lang="zh-CN" altLang="en-US" sz="2000" spc="150">
              <a:solidFill>
                <a:schemeClr val="tx1">
                  <a:lumMod val="85000"/>
                  <a:lumOff val="15000"/>
                </a:schemeClr>
              </a:solidFill>
              <a:latin typeface="+mn-ea"/>
              <a:sym typeface="+mn-ea"/>
            </a:endParaRPr>
          </a:p>
        </p:txBody>
      </p:sp>
      <p:sp>
        <p:nvSpPr>
          <p:cNvPr id="1049338" name="矩形 12"/>
          <p:cNvSpPr/>
          <p:nvPr>
            <p:custDataLst>
              <p:tags r:id="rId8"/>
            </p:custDataLst>
          </p:nvPr>
        </p:nvSpPr>
        <p:spPr>
          <a:xfrm>
            <a:off x="1611886" y="3967774"/>
            <a:ext cx="9490524" cy="1043456"/>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340" name="矩形 17"/>
          <p:cNvSpPr/>
          <p:nvPr>
            <p:custDataLst>
              <p:tags r:id="rId9"/>
            </p:custDataLst>
          </p:nvPr>
        </p:nvSpPr>
        <p:spPr>
          <a:xfrm>
            <a:off x="1083650" y="3967774"/>
            <a:ext cx="257380" cy="1043456"/>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342" name="文本框 19"/>
          <p:cNvSpPr txBox="1"/>
          <p:nvPr>
            <p:custDataLst>
              <p:tags r:id="rId10"/>
            </p:custDataLst>
          </p:nvPr>
        </p:nvSpPr>
        <p:spPr>
          <a:xfrm>
            <a:off x="1883622" y="4057930"/>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新能源物流车的市场现状和发展趋势</a:t>
            </a:r>
            <a:endParaRPr lang="zh-CN" altLang="en-US" sz="2000" spc="150">
              <a:solidFill>
                <a:schemeClr val="tx1">
                  <a:lumMod val="85000"/>
                  <a:lumOff val="15000"/>
                </a:schemeClr>
              </a:solidFill>
              <a:latin typeface="+mn-ea"/>
              <a:sym typeface="+mn-ea"/>
            </a:endParaRPr>
          </a:p>
        </p:txBody>
      </p:sp>
      <p:sp>
        <p:nvSpPr>
          <p:cNvPr id="1049344" name="矩形 49"/>
          <p:cNvSpPr/>
          <p:nvPr>
            <p:custDataLst>
              <p:tags r:id="rId11"/>
            </p:custDataLst>
          </p:nvPr>
        </p:nvSpPr>
        <p:spPr>
          <a:xfrm>
            <a:off x="1611886" y="5205827"/>
            <a:ext cx="9490524" cy="1043456"/>
          </a:xfrm>
          <a:prstGeom prst="rect">
            <a:avLst/>
          </a:prstGeom>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346" name="矩形 26"/>
          <p:cNvSpPr/>
          <p:nvPr>
            <p:custDataLst>
              <p:tags r:id="rId12"/>
            </p:custDataLst>
          </p:nvPr>
        </p:nvSpPr>
        <p:spPr>
          <a:xfrm>
            <a:off x="1083650" y="5205827"/>
            <a:ext cx="257380" cy="1043456"/>
          </a:xfrm>
          <a:prstGeom prst="rect">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348" name="文本框 27"/>
          <p:cNvSpPr txBox="1"/>
          <p:nvPr>
            <p:custDataLst>
              <p:tags r:id="rId13"/>
            </p:custDataLst>
          </p:nvPr>
        </p:nvSpPr>
        <p:spPr>
          <a:xfrm>
            <a:off x="1883622" y="5295982"/>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新能源物流车在物流行业的应用前景</a:t>
            </a:r>
            <a:endParaRPr lang="zh-CN" altLang="en-US" sz="2000" spc="150">
              <a:solidFill>
                <a:schemeClr val="tx1">
                  <a:lumMod val="85000"/>
                  <a:lumOff val="15000"/>
                </a:schemeClr>
              </a:solidFill>
              <a:latin typeface="+mn-ea"/>
              <a:sym typeface="+mn-ea"/>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5" name=""/>
        <p:cNvGrpSpPr/>
        <p:nvPr/>
      </p:nvGrpSpPr>
      <p:grpSpPr>
        <a:xfrm>
          <a:off x="0" y="0"/>
          <a:ext cx="0" cy="0"/>
        </a:xfrm>
      </p:grpSpPr>
      <p:sp>
        <p:nvSpPr>
          <p:cNvPr id="1049388" name="标题 2"/>
          <p:cNvSpPr>
            <a:spLocks noGrp="1"/>
          </p:cNvSpPr>
          <p:nvPr>
            <p:ph type="title" idx="2"/>
          </p:nvPr>
        </p:nvSpPr>
        <p:spPr/>
        <p:txBody>
          <a:bodyPr/>
          <a:lstStyle/>
          <a:p>
            <a:r>
              <a:rPr lang="zh-CN" altLang="en-US"/>
              <a:t>智能仓储技术</a:t>
            </a:r>
            <a:endParaRPr lang="zh-CN" altLang="en-US"/>
          </a:p>
        </p:txBody>
      </p:sp>
      <p:sp>
        <p:nvSpPr>
          <p:cNvPr id="1049390" name="矩形 15"/>
          <p:cNvSpPr/>
          <p:nvPr>
            <p:custDataLst>
              <p:tags r:id="rId2"/>
            </p:custDataLst>
          </p:nvPr>
        </p:nvSpPr>
        <p:spPr>
          <a:xfrm>
            <a:off x="2423413" y="1571203"/>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l"/>
            <a:r>
              <a:rPr lang="zh-CN" altLang="en-US" sz="1200" spc="150">
                <a:solidFill>
                  <a:schemeClr val="tx1">
                    <a:lumMod val="85000"/>
                    <a:lumOff val="15000"/>
                  </a:schemeClr>
                </a:solidFill>
                <a:latin typeface="+mn-ea"/>
                <a:sym typeface="+mn-ea"/>
              </a:rPr>
              <a:t>定义：利用物联网、大数据、人工智能等技术，实现仓库内部物品的自动化、智能化管理</a:t>
            </a:r>
            <a:endParaRPr lang="zh-CN" altLang="en-US" sz="1200" spc="150">
              <a:solidFill>
                <a:schemeClr val="tx1">
                  <a:lumMod val="85000"/>
                  <a:lumOff val="15000"/>
                </a:schemeClr>
              </a:solidFill>
              <a:latin typeface="+mn-ea"/>
              <a:sym typeface="+mn-ea"/>
            </a:endParaRPr>
          </a:p>
        </p:txBody>
      </p:sp>
      <p:sp>
        <p:nvSpPr>
          <p:cNvPr id="1049392" name="任意多边形 17"/>
          <p:cNvSpPr/>
          <p:nvPr>
            <p:custDataLst>
              <p:tags r:id="rId3"/>
            </p:custDataLst>
          </p:nvPr>
        </p:nvSpPr>
        <p:spPr>
          <a:xfrm flipV="1">
            <a:off x="2345059" y="1490400"/>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394" name="任意多边形 18"/>
          <p:cNvSpPr/>
          <p:nvPr>
            <p:custDataLst>
              <p:tags r:id="rId4"/>
            </p:custDataLst>
          </p:nvPr>
        </p:nvSpPr>
        <p:spPr>
          <a:xfrm flipH="1">
            <a:off x="8528509" y="2051122"/>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396" name="矩形 27"/>
          <p:cNvSpPr/>
          <p:nvPr>
            <p:custDataLst>
              <p:tags r:id="rId5"/>
            </p:custDataLst>
          </p:nvPr>
        </p:nvSpPr>
        <p:spPr>
          <a:xfrm>
            <a:off x="2423413" y="2888532"/>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l"/>
            <a:r>
              <a:rPr lang="zh-CN" altLang="en-US" sz="1200" spc="150">
                <a:solidFill>
                  <a:schemeClr val="tx1">
                    <a:lumMod val="85000"/>
                    <a:lumOff val="15000"/>
                  </a:schemeClr>
                </a:solidFill>
                <a:latin typeface="+mn-ea"/>
                <a:sym typeface="+mn-ea"/>
              </a:rPr>
              <a:t>应用场景：电商、快递、制造业等领域</a:t>
            </a:r>
            <a:endParaRPr lang="zh-CN" altLang="en-US" sz="1200" spc="150">
              <a:solidFill>
                <a:schemeClr val="tx1">
                  <a:lumMod val="85000"/>
                  <a:lumOff val="15000"/>
                </a:schemeClr>
              </a:solidFill>
              <a:latin typeface="+mn-ea"/>
              <a:sym typeface="+mn-ea"/>
            </a:endParaRPr>
          </a:p>
        </p:txBody>
      </p:sp>
      <p:sp>
        <p:nvSpPr>
          <p:cNvPr id="1049398" name="任意多边形 29"/>
          <p:cNvSpPr/>
          <p:nvPr>
            <p:custDataLst>
              <p:tags r:id="rId6"/>
            </p:custDataLst>
          </p:nvPr>
        </p:nvSpPr>
        <p:spPr>
          <a:xfrm flipV="1">
            <a:off x="2345059" y="2807730"/>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400" name="任意多边形 30"/>
          <p:cNvSpPr/>
          <p:nvPr>
            <p:custDataLst>
              <p:tags r:id="rId7"/>
            </p:custDataLst>
          </p:nvPr>
        </p:nvSpPr>
        <p:spPr>
          <a:xfrm flipH="1">
            <a:off x="8528509" y="3368452"/>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402" name="矩形 5"/>
          <p:cNvSpPr/>
          <p:nvPr>
            <p:custDataLst>
              <p:tags r:id="rId8"/>
            </p:custDataLst>
          </p:nvPr>
        </p:nvSpPr>
        <p:spPr>
          <a:xfrm>
            <a:off x="2423413" y="4205862"/>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l"/>
            <a:r>
              <a:rPr lang="zh-CN" altLang="en-US" sz="1200" spc="150">
                <a:solidFill>
                  <a:schemeClr val="tx1">
                    <a:lumMod val="85000"/>
                    <a:lumOff val="15000"/>
                  </a:schemeClr>
                </a:solidFill>
                <a:latin typeface="+mn-ea"/>
                <a:sym typeface="+mn-ea"/>
              </a:rPr>
              <a:t>技术手段：自动化设备、机器人、智能传感器等</a:t>
            </a:r>
            <a:endParaRPr lang="zh-CN" altLang="en-US" sz="1200" spc="150">
              <a:solidFill>
                <a:schemeClr val="tx1">
                  <a:lumMod val="85000"/>
                  <a:lumOff val="15000"/>
                </a:schemeClr>
              </a:solidFill>
              <a:latin typeface="+mn-ea"/>
              <a:sym typeface="+mn-ea"/>
            </a:endParaRPr>
          </a:p>
        </p:txBody>
      </p:sp>
      <p:sp>
        <p:nvSpPr>
          <p:cNvPr id="1049404" name="任意多边形 7"/>
          <p:cNvSpPr/>
          <p:nvPr>
            <p:custDataLst>
              <p:tags r:id="rId9"/>
            </p:custDataLst>
          </p:nvPr>
        </p:nvSpPr>
        <p:spPr>
          <a:xfrm flipV="1">
            <a:off x="2345059" y="4125059"/>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406" name="任意多边形 8"/>
          <p:cNvSpPr/>
          <p:nvPr>
            <p:custDataLst>
              <p:tags r:id="rId10"/>
            </p:custDataLst>
          </p:nvPr>
        </p:nvSpPr>
        <p:spPr>
          <a:xfrm flipH="1">
            <a:off x="8528509" y="4685781"/>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408" name="矩形 10"/>
          <p:cNvSpPr/>
          <p:nvPr>
            <p:custDataLst>
              <p:tags r:id="rId11"/>
            </p:custDataLst>
          </p:nvPr>
        </p:nvSpPr>
        <p:spPr>
          <a:xfrm>
            <a:off x="2423413" y="5523191"/>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l"/>
            <a:r>
              <a:rPr lang="zh-CN" altLang="en-US" sz="1200" spc="150">
                <a:solidFill>
                  <a:schemeClr val="tx1">
                    <a:lumMod val="85000"/>
                    <a:lumOff val="15000"/>
                  </a:schemeClr>
                </a:solidFill>
                <a:latin typeface="+mn-ea"/>
                <a:sym typeface="+mn-ea"/>
              </a:rPr>
              <a:t>优势：提高仓储效率、降低人力成本、减少资源浪费等</a:t>
            </a:r>
            <a:endParaRPr lang="zh-CN" altLang="en-US" sz="1200" spc="150">
              <a:solidFill>
                <a:schemeClr val="tx1">
                  <a:lumMod val="85000"/>
                  <a:lumOff val="15000"/>
                </a:schemeClr>
              </a:solidFill>
              <a:latin typeface="+mn-ea"/>
              <a:sym typeface="+mn-ea"/>
            </a:endParaRPr>
          </a:p>
        </p:txBody>
      </p:sp>
      <p:sp>
        <p:nvSpPr>
          <p:cNvPr id="1049410" name="任意多边形 12"/>
          <p:cNvSpPr/>
          <p:nvPr>
            <p:custDataLst>
              <p:tags r:id="rId12"/>
            </p:custDataLst>
          </p:nvPr>
        </p:nvSpPr>
        <p:spPr>
          <a:xfrm flipV="1">
            <a:off x="2345059" y="5442389"/>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
        <p:nvSpPr>
          <p:cNvPr id="1049412" name="任意多边形 13"/>
          <p:cNvSpPr/>
          <p:nvPr>
            <p:custDataLst>
              <p:tags r:id="rId13"/>
            </p:custDataLst>
          </p:nvPr>
        </p:nvSpPr>
        <p:spPr>
          <a:xfrm flipH="1">
            <a:off x="8528509" y="6003111"/>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微软雅黑"/>
                <a:ea typeface="+mn-ea"/>
                <a:cs typeface="+mn-cs"/>
              </a:defRPr>
            </a:lvl1pPr>
            <a:lvl2pPr marL="457200" algn="l" defTabSz="914400" rtl="0" eaLnBrk="1" latinLnBrk="0" hangingPunct="1">
              <a:defRPr sz="1800" kern="1200">
                <a:solidFill>
                  <a:srgbClr val="FFFFFF"/>
                </a:solidFill>
                <a:latin typeface="微软雅黑"/>
                <a:ea typeface="+mn-ea"/>
                <a:cs typeface="+mn-cs"/>
              </a:defRPr>
            </a:lvl2pPr>
            <a:lvl3pPr marL="914400" algn="l" defTabSz="914400" rtl="0" eaLnBrk="1" latinLnBrk="0" hangingPunct="1">
              <a:defRPr sz="1800" kern="1200">
                <a:solidFill>
                  <a:srgbClr val="FFFFFF"/>
                </a:solidFill>
                <a:latin typeface="微软雅黑"/>
                <a:ea typeface="+mn-ea"/>
                <a:cs typeface="+mn-cs"/>
              </a:defRPr>
            </a:lvl3pPr>
            <a:lvl4pPr marL="1371600" algn="l" defTabSz="914400" rtl="0" eaLnBrk="1" latinLnBrk="0" hangingPunct="1">
              <a:defRPr sz="1800" kern="1200">
                <a:solidFill>
                  <a:srgbClr val="FFFFFF"/>
                </a:solidFill>
                <a:latin typeface="微软雅黑"/>
                <a:ea typeface="+mn-ea"/>
                <a:cs typeface="+mn-cs"/>
              </a:defRPr>
            </a:lvl4pPr>
            <a:lvl5pPr marL="1828800" algn="l" defTabSz="914400" rtl="0" eaLnBrk="1" latinLnBrk="0" hangingPunct="1">
              <a:defRPr sz="1800" kern="1200">
                <a:solidFill>
                  <a:srgbClr val="FFFFFF"/>
                </a:solidFill>
                <a:latin typeface="微软雅黑"/>
                <a:ea typeface="+mn-ea"/>
                <a:cs typeface="+mn-cs"/>
              </a:defRPr>
            </a:lvl5pPr>
            <a:lvl6pPr marL="2286000" algn="l" defTabSz="914400" rtl="0" eaLnBrk="1" latinLnBrk="0" hangingPunct="1">
              <a:defRPr sz="1800" kern="1200">
                <a:solidFill>
                  <a:srgbClr val="FFFFFF"/>
                </a:solidFill>
                <a:latin typeface="微软雅黑"/>
                <a:ea typeface="+mn-ea"/>
                <a:cs typeface="+mn-cs"/>
              </a:defRPr>
            </a:lvl6pPr>
            <a:lvl7pPr marL="2743200" algn="l" defTabSz="914400" rtl="0" eaLnBrk="1" latinLnBrk="0" hangingPunct="1">
              <a:defRPr sz="1800" kern="1200">
                <a:solidFill>
                  <a:srgbClr val="FFFFFF"/>
                </a:solidFill>
                <a:latin typeface="微软雅黑"/>
                <a:ea typeface="+mn-ea"/>
                <a:cs typeface="+mn-cs"/>
              </a:defRPr>
            </a:lvl7pPr>
            <a:lvl8pPr marL="3200400" algn="l" defTabSz="914400" rtl="0" eaLnBrk="1" latinLnBrk="0" hangingPunct="1">
              <a:defRPr sz="1800" kern="1200">
                <a:solidFill>
                  <a:srgbClr val="FFFFFF"/>
                </a:solidFill>
                <a:latin typeface="微软雅黑"/>
                <a:ea typeface="+mn-ea"/>
                <a:cs typeface="+mn-cs"/>
              </a:defRPr>
            </a:lvl8pPr>
            <a:lvl9pPr marL="3657600" algn="l" defTabSz="914400" rtl="0" eaLnBrk="1" latinLnBrk="0" hangingPunct="1">
              <a:defRPr sz="1800" kern="1200">
                <a:solidFill>
                  <a:srgbClr val="FFFFFF"/>
                </a:solidFill>
                <a:latin typeface="微软雅黑"/>
                <a:ea typeface="+mn-ea"/>
                <a:cs typeface="+mn-cs"/>
              </a:defRPr>
            </a:lvl9pPr>
          </a:lstStyle>
          <a:p>
            <a:pPr algn="ctr"/>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3" name=""/>
        <p:cNvGrpSpPr/>
        <p:nvPr/>
      </p:nvGrpSpPr>
      <p:grpSpPr>
        <a:xfrm>
          <a:off x="0" y="0"/>
          <a:ext cx="0" cy="0"/>
        </a:xfrm>
      </p:grpSpPr>
      <p:sp>
        <p:nvSpPr>
          <p:cNvPr id="1049452" name="标题 2"/>
          <p:cNvSpPr>
            <a:spLocks noGrp="1"/>
          </p:cNvSpPr>
          <p:nvPr>
            <p:ph type="title" idx="2"/>
          </p:nvPr>
        </p:nvSpPr>
        <p:spPr/>
        <p:txBody>
          <a:bodyPr/>
          <a:lstStyle/>
          <a:p>
            <a:r>
              <a:rPr lang="zh-CN" altLang="en-US"/>
              <a:t>绿色包装技术</a:t>
            </a:r>
            <a:endParaRPr lang="zh-CN" altLang="en-US"/>
          </a:p>
        </p:txBody>
      </p:sp>
      <p:sp>
        <p:nvSpPr>
          <p:cNvPr id="1049454" name="椭圆 262"/>
          <p:cNvSpPr/>
          <p:nvPr>
            <p:custDataLst>
              <p:tags r:id="rId2"/>
            </p:custDataLst>
          </p:nvPr>
        </p:nvSpPr>
        <p:spPr>
          <a:xfrm>
            <a:off x="2414161" y="4122271"/>
            <a:ext cx="7357168" cy="1924802"/>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456" name="椭圆 263"/>
          <p:cNvSpPr/>
          <p:nvPr>
            <p:custDataLst>
              <p:tags r:id="rId3"/>
            </p:custDataLst>
          </p:nvPr>
        </p:nvSpPr>
        <p:spPr>
          <a:xfrm>
            <a:off x="3266392" y="4202657"/>
            <a:ext cx="5578093" cy="1652953"/>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458" name="椭圆 264"/>
          <p:cNvSpPr/>
          <p:nvPr>
            <p:custDataLst>
              <p:tags r:id="rId4"/>
            </p:custDataLst>
          </p:nvPr>
        </p:nvSpPr>
        <p:spPr>
          <a:xfrm>
            <a:off x="4064378" y="4439243"/>
            <a:ext cx="3981222" cy="1179753"/>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460" name="椭圆 265"/>
          <p:cNvSpPr/>
          <p:nvPr>
            <p:custDataLst>
              <p:tags r:id="rId5"/>
            </p:custDataLst>
          </p:nvPr>
        </p:nvSpPr>
        <p:spPr>
          <a:xfrm>
            <a:off x="4738842" y="4639229"/>
            <a:ext cx="2632042" cy="779952"/>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462" name="椭圆 266"/>
          <p:cNvSpPr/>
          <p:nvPr>
            <p:custDataLst>
              <p:tags r:id="rId6"/>
            </p:custDataLst>
          </p:nvPr>
        </p:nvSpPr>
        <p:spPr>
          <a:xfrm>
            <a:off x="5430299" y="4843791"/>
            <a:ext cx="1513964" cy="448632"/>
          </a:xfrm>
          <a:prstGeom prst="ellipse">
            <a:avLst/>
          </a:prstGeom>
          <a:solidFill>
            <a:schemeClr val="accent1">
              <a:alpha val="40000"/>
            </a:schemeClr>
          </a:solidFill>
          <a:ln w="12700" cap="flat" cmpd="sng" algn="ctr">
            <a:noFill/>
            <a:prstDash val="solid"/>
            <a:miter lim="800000"/>
          </a:ln>
          <a:effectLst>
            <a:softEdge rad="114300"/>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35" name="直接连接符 267"/>
          <p:cNvCxnSpPr/>
          <p:nvPr>
            <p:custDataLst>
              <p:tags r:id="rId7"/>
            </p:custDataLst>
          </p:nvPr>
        </p:nvCxnSpPr>
        <p:spPr>
          <a:xfrm flipH="1">
            <a:off x="2869686" y="4769286"/>
            <a:ext cx="0" cy="847465"/>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64" name="椭圆 268"/>
          <p:cNvSpPr/>
          <p:nvPr>
            <p:custDataLst>
              <p:tags r:id="rId8"/>
            </p:custDataLst>
          </p:nvPr>
        </p:nvSpPr>
        <p:spPr>
          <a:xfrm flipV="1">
            <a:off x="2778189" y="4583024"/>
            <a:ext cx="174876" cy="174869"/>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466" name="椭圆 269"/>
          <p:cNvSpPr/>
          <p:nvPr>
            <p:custDataLst>
              <p:tags r:id="rId9"/>
            </p:custDataLst>
          </p:nvPr>
        </p:nvSpPr>
        <p:spPr>
          <a:xfrm flipV="1">
            <a:off x="2820017" y="4625505"/>
            <a:ext cx="90609" cy="90605"/>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468" name="椭圆 270"/>
          <p:cNvSpPr/>
          <p:nvPr>
            <p:custDataLst>
              <p:tags r:id="rId10"/>
            </p:custDataLst>
          </p:nvPr>
        </p:nvSpPr>
        <p:spPr>
          <a:xfrm flipV="1">
            <a:off x="7787004" y="3768700"/>
            <a:ext cx="105273" cy="105270"/>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37" name="直接连接符 271"/>
          <p:cNvCxnSpPr/>
          <p:nvPr>
            <p:custDataLst>
              <p:tags r:id="rId11"/>
            </p:custDataLst>
          </p:nvPr>
        </p:nvCxnSpPr>
        <p:spPr>
          <a:xfrm flipH="1">
            <a:off x="7839942" y="3883724"/>
            <a:ext cx="0" cy="19248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70" name="椭圆 272"/>
          <p:cNvSpPr/>
          <p:nvPr>
            <p:custDataLst>
              <p:tags r:id="rId12"/>
            </p:custDataLst>
          </p:nvPr>
        </p:nvSpPr>
        <p:spPr>
          <a:xfrm flipV="1">
            <a:off x="4010133" y="3643218"/>
            <a:ext cx="387628" cy="387616"/>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39" name="直接连接符 273"/>
          <p:cNvCxnSpPr/>
          <p:nvPr>
            <p:custDataLst>
              <p:tags r:id="rId13"/>
            </p:custDataLst>
          </p:nvPr>
        </p:nvCxnSpPr>
        <p:spPr>
          <a:xfrm flipH="1">
            <a:off x="4202931" y="4062797"/>
            <a:ext cx="0" cy="1017061"/>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1" name="直接连接符 274"/>
          <p:cNvCxnSpPr/>
          <p:nvPr>
            <p:custDataLst>
              <p:tags r:id="rId14"/>
            </p:custDataLst>
          </p:nvPr>
        </p:nvCxnSpPr>
        <p:spPr>
          <a:xfrm flipH="1">
            <a:off x="7130839" y="3750400"/>
            <a:ext cx="0" cy="847465"/>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72" name="椭圆 275"/>
          <p:cNvSpPr/>
          <p:nvPr>
            <p:custDataLst>
              <p:tags r:id="rId15"/>
            </p:custDataLst>
          </p:nvPr>
        </p:nvSpPr>
        <p:spPr>
          <a:xfrm flipV="1">
            <a:off x="7039342" y="3564138"/>
            <a:ext cx="174876" cy="174869"/>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474" name="椭圆 276"/>
          <p:cNvSpPr/>
          <p:nvPr>
            <p:custDataLst>
              <p:tags r:id="rId16"/>
            </p:custDataLst>
          </p:nvPr>
        </p:nvSpPr>
        <p:spPr>
          <a:xfrm flipV="1">
            <a:off x="7081169" y="3606619"/>
            <a:ext cx="90609" cy="90605"/>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476" name="椭圆 277"/>
          <p:cNvSpPr/>
          <p:nvPr>
            <p:custDataLst>
              <p:tags r:id="rId17"/>
            </p:custDataLst>
          </p:nvPr>
        </p:nvSpPr>
        <p:spPr>
          <a:xfrm flipV="1">
            <a:off x="3758516" y="4424865"/>
            <a:ext cx="105273" cy="105270"/>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43" name="直接连接符 278"/>
          <p:cNvCxnSpPr/>
          <p:nvPr>
            <p:custDataLst>
              <p:tags r:id="rId18"/>
            </p:custDataLst>
          </p:nvPr>
        </p:nvCxnSpPr>
        <p:spPr>
          <a:xfrm flipH="1">
            <a:off x="3811453" y="4539890"/>
            <a:ext cx="0" cy="1112963"/>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78" name="椭圆 279"/>
          <p:cNvSpPr/>
          <p:nvPr>
            <p:custDataLst>
              <p:tags r:id="rId19"/>
            </p:custDataLst>
          </p:nvPr>
        </p:nvSpPr>
        <p:spPr>
          <a:xfrm flipV="1">
            <a:off x="8529438" y="4660797"/>
            <a:ext cx="264040" cy="264032"/>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45" name="直接连接符 280"/>
          <p:cNvCxnSpPr/>
          <p:nvPr>
            <p:custDataLst>
              <p:tags r:id="rId20"/>
            </p:custDataLst>
          </p:nvPr>
        </p:nvCxnSpPr>
        <p:spPr>
          <a:xfrm flipH="1">
            <a:off x="8660148" y="4953588"/>
            <a:ext cx="0" cy="4129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80" name="椭圆 281"/>
          <p:cNvSpPr/>
          <p:nvPr>
            <p:custDataLst>
              <p:tags r:id="rId21"/>
            </p:custDataLst>
          </p:nvPr>
        </p:nvSpPr>
        <p:spPr>
          <a:xfrm flipV="1">
            <a:off x="4949286" y="4972540"/>
            <a:ext cx="327062" cy="327050"/>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47" name="直接连接符 282"/>
          <p:cNvCxnSpPr/>
          <p:nvPr>
            <p:custDataLst>
              <p:tags r:id="rId22"/>
            </p:custDataLst>
          </p:nvPr>
        </p:nvCxnSpPr>
        <p:spPr>
          <a:xfrm flipH="1">
            <a:off x="5110059" y="5351600"/>
            <a:ext cx="0" cy="7225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82" name="图形 15"/>
          <p:cNvSpPr/>
          <p:nvPr>
            <p:custDataLst>
              <p:tags r:id="rId23"/>
            </p:custDataLst>
          </p:nvPr>
        </p:nvSpPr>
        <p:spPr>
          <a:xfrm>
            <a:off x="5016602" y="5042470"/>
            <a:ext cx="187014" cy="182226"/>
          </a:xfrm>
          <a:custGeom>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84" name="图形 19"/>
          <p:cNvSpPr/>
          <p:nvPr>
            <p:custDataLst>
              <p:tags r:id="rId24"/>
            </p:custDataLst>
          </p:nvPr>
        </p:nvSpPr>
        <p:spPr>
          <a:xfrm>
            <a:off x="8597408" y="4734648"/>
            <a:ext cx="128077" cy="115335"/>
          </a:xfrm>
          <a:custGeom>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86" name="图形 27"/>
          <p:cNvSpPr/>
          <p:nvPr>
            <p:custDataLst>
              <p:tags r:id="rId25"/>
            </p:custDataLst>
          </p:nvPr>
        </p:nvSpPr>
        <p:spPr>
          <a:xfrm>
            <a:off x="4113394" y="3767392"/>
            <a:ext cx="181121" cy="139302"/>
          </a:xfrm>
          <a:custGeom>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88" name="任意多边形: 形状 286"/>
          <p:cNvSpPr/>
          <p:nvPr>
            <p:custDataLst>
              <p:tags r:id="rId26"/>
            </p:custDataLst>
          </p:nvPr>
        </p:nvSpPr>
        <p:spPr>
          <a:xfrm>
            <a:off x="5421150" y="3716415"/>
            <a:ext cx="1343154" cy="1343161"/>
          </a:xfrm>
          <a:custGeom>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blurRad="215900" sx="102000" sy="102000" algn="ctr" rotWithShape="0">
              <a:schemeClr val="accent1">
                <a:alpha val="40000"/>
              </a:schemeClr>
            </a:outerShdw>
          </a:effectLst>
          <a:scene3d>
            <a:camera prst="isometricOffAxis2Left"/>
            <a:lightRig rig="threePt" dir="t">
              <a:rot lat="0" lon="0" rev="10800000"/>
            </a:lightRig>
          </a:scene3d>
          <a:sp3d extrusionH="203200"/>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90" name="正文"/>
          <p:cNvSpPr txBox="1"/>
          <p:nvPr>
            <p:custDataLst>
              <p:tags r:id="rId27"/>
            </p:custDataLst>
          </p:nvPr>
        </p:nvSpPr>
        <p:spPr>
          <a:xfrm>
            <a:off x="608400" y="3788960"/>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定义：采用环保材料、可循环利用、减少污染的包装技术</a:t>
            </a:r>
            <a:endParaRPr lang="zh-CN" altLang="en-US" sz="1200" spc="150">
              <a:solidFill>
                <a:schemeClr val="tx1">
                  <a:lumMod val="65000"/>
                  <a:lumOff val="35000"/>
                </a:schemeClr>
              </a:solidFill>
              <a:latin typeface="+mn-ea"/>
              <a:sym typeface="+mn-ea"/>
            </a:endParaRPr>
          </a:p>
        </p:txBody>
      </p:sp>
      <p:sp>
        <p:nvSpPr>
          <p:cNvPr id="1049492" name="正文"/>
          <p:cNvSpPr txBox="1"/>
          <p:nvPr>
            <p:custDataLst>
              <p:tags r:id="rId28"/>
            </p:custDataLst>
          </p:nvPr>
        </p:nvSpPr>
        <p:spPr>
          <a:xfrm>
            <a:off x="9419575" y="3788960"/>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应用：电商物流、快递行业、食品行业等</a:t>
            </a:r>
            <a:endParaRPr lang="zh-CN" altLang="en-US" sz="1200" spc="150">
              <a:solidFill>
                <a:schemeClr val="tx1">
                  <a:lumMod val="65000"/>
                  <a:lumOff val="35000"/>
                </a:schemeClr>
              </a:solidFill>
              <a:latin typeface="+mn-ea"/>
              <a:sym typeface="+mn-ea"/>
            </a:endParaRPr>
          </a:p>
        </p:txBody>
      </p:sp>
      <p:sp>
        <p:nvSpPr>
          <p:cNvPr id="1049494" name="正文"/>
          <p:cNvSpPr txBox="1"/>
          <p:nvPr>
            <p:custDataLst>
              <p:tags r:id="rId29"/>
            </p:custDataLst>
          </p:nvPr>
        </p:nvSpPr>
        <p:spPr>
          <a:xfrm>
            <a:off x="7063523" y="1665572"/>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优势：减少资源浪费、降低环境污染、提高物流效率</a:t>
            </a:r>
            <a:endParaRPr lang="zh-CN" altLang="en-US" sz="1200" spc="150">
              <a:solidFill>
                <a:schemeClr val="tx1">
                  <a:lumMod val="65000"/>
                  <a:lumOff val="35000"/>
                </a:schemeClr>
              </a:solidFill>
              <a:latin typeface="+mn-ea"/>
              <a:sym typeface="+mn-ea"/>
            </a:endParaRPr>
          </a:p>
        </p:txBody>
      </p:sp>
      <p:sp>
        <p:nvSpPr>
          <p:cNvPr id="1049496" name="正文"/>
          <p:cNvSpPr txBox="1"/>
          <p:nvPr>
            <p:custDataLst>
              <p:tags r:id="rId30"/>
            </p:custDataLst>
          </p:nvPr>
        </p:nvSpPr>
        <p:spPr>
          <a:xfrm>
            <a:off x="2964451" y="1665572"/>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类型：纸箱、木箱、塑料箱等</a:t>
            </a:r>
            <a:endParaRPr lang="zh-CN" altLang="en-US" sz="1200" spc="150">
              <a:solidFill>
                <a:schemeClr val="tx1">
                  <a:lumMod val="65000"/>
                  <a:lumOff val="35000"/>
                </a:schemeClr>
              </a:solidFill>
              <a:latin typeface="+mn-ea"/>
              <a:sym typeface="+mn-ea"/>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1" name=""/>
        <p:cNvGrpSpPr/>
        <p:nvPr/>
      </p:nvGrpSpPr>
      <p:grpSpPr>
        <a:xfrm>
          <a:off x="0" y="0"/>
          <a:ext cx="0" cy="0"/>
        </a:xfrm>
      </p:grpSpPr>
      <p:sp>
        <p:nvSpPr>
          <p:cNvPr id="1049536" name="标题 2"/>
          <p:cNvSpPr>
            <a:spLocks noGrp="1"/>
          </p:cNvSpPr>
          <p:nvPr>
            <p:ph type="title" idx="2"/>
          </p:nvPr>
        </p:nvSpPr>
        <p:spPr/>
        <p:txBody>
          <a:bodyPr/>
          <a:lstStyle/>
          <a:p>
            <a:r>
              <a:rPr lang="zh-CN" altLang="en-US"/>
              <a:t>低碳运输技术</a:t>
            </a:r>
            <a:endParaRPr lang="zh-CN" altLang="en-US"/>
          </a:p>
        </p:txBody>
      </p:sp>
      <p:sp>
        <p:nvSpPr>
          <p:cNvPr id="1049538" name="正文"/>
          <p:cNvSpPr txBox="1"/>
          <p:nvPr>
            <p:custDataLst>
              <p:tags r:id="rId2"/>
            </p:custDataLst>
          </p:nvPr>
        </p:nvSpPr>
        <p:spPr>
          <a:xfrm>
            <a:off x="2421831" y="1490400"/>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简介：低碳运输技术是一种通过减少能源消耗和减少排放来降低运输对环境影响的技术。</a:t>
            </a:r>
            <a:endParaRPr lang="zh-CN" altLang="en-US" sz="1200" spc="150">
              <a:solidFill>
                <a:schemeClr val="tx1">
                  <a:lumMod val="65000"/>
                  <a:lumOff val="35000"/>
                </a:schemeClr>
              </a:solidFill>
              <a:latin typeface="+mn-ea"/>
              <a:sym typeface="+mn-ea"/>
            </a:endParaRPr>
          </a:p>
        </p:txBody>
      </p:sp>
      <p:sp>
        <p:nvSpPr>
          <p:cNvPr id="1049540" name="正文"/>
          <p:cNvSpPr txBox="1"/>
          <p:nvPr>
            <p:custDataLst>
              <p:tags r:id="rId3"/>
            </p:custDataLst>
          </p:nvPr>
        </p:nvSpPr>
        <p:spPr>
          <a:xfrm>
            <a:off x="2421831" y="2753249"/>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电动汽车技术：电动汽车技术是一种利用电池存储能量驱动车辆的低碳运输技术。</a:t>
            </a:r>
            <a:endParaRPr lang="zh-CN" altLang="en-US" sz="1200" spc="150">
              <a:solidFill>
                <a:schemeClr val="tx1">
                  <a:lumMod val="65000"/>
                  <a:lumOff val="35000"/>
                </a:schemeClr>
              </a:solidFill>
              <a:latin typeface="+mn-ea"/>
              <a:sym typeface="+mn-ea"/>
            </a:endParaRPr>
          </a:p>
        </p:txBody>
      </p:sp>
      <p:sp>
        <p:nvSpPr>
          <p:cNvPr id="1049542" name="正文"/>
          <p:cNvSpPr txBox="1"/>
          <p:nvPr>
            <p:custDataLst>
              <p:tags r:id="rId4"/>
            </p:custDataLst>
          </p:nvPr>
        </p:nvSpPr>
        <p:spPr>
          <a:xfrm>
            <a:off x="2421831" y="4016097"/>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智能驾驶技术：智能驾驶技术是一种通过先进的传感器和计算机算法实现自动驾驶的低碳运输技术。</a:t>
            </a:r>
            <a:endParaRPr lang="zh-CN" altLang="en-US" sz="1200" spc="150">
              <a:solidFill>
                <a:schemeClr val="tx1">
                  <a:lumMod val="65000"/>
                  <a:lumOff val="35000"/>
                </a:schemeClr>
              </a:solidFill>
              <a:latin typeface="+mn-ea"/>
              <a:sym typeface="+mn-ea"/>
            </a:endParaRPr>
          </a:p>
        </p:txBody>
      </p:sp>
      <p:sp>
        <p:nvSpPr>
          <p:cNvPr id="1049544" name="正文"/>
          <p:cNvSpPr txBox="1"/>
          <p:nvPr>
            <p:custDataLst>
              <p:tags r:id="rId5"/>
            </p:custDataLst>
          </p:nvPr>
        </p:nvSpPr>
        <p:spPr>
          <a:xfrm>
            <a:off x="2421831" y="5278946"/>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优化路线规划：优化路线规划是一种通过减少行驶距离和时间来降低能源消耗和排放的低碳运输技术。</a:t>
            </a:r>
            <a:endParaRPr lang="zh-CN" altLang="en-US" sz="1200" spc="150">
              <a:solidFill>
                <a:schemeClr val="tx1">
                  <a:lumMod val="65000"/>
                  <a:lumOff val="35000"/>
                </a:schemeClr>
              </a:solidFill>
              <a:latin typeface="+mn-ea"/>
              <a:sym typeface="+mn-ea"/>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9" name=""/>
        <p:cNvGrpSpPr/>
        <p:nvPr/>
      </p:nvGrpSpPr>
      <p:grpSpPr>
        <a:xfrm>
          <a:off x="0" y="0"/>
          <a:ext cx="0" cy="0"/>
        </a:xfrm>
      </p:grpSpPr>
      <p:sp>
        <p:nvSpPr>
          <p:cNvPr id="1049584" name="文本占位符 3"/>
          <p:cNvSpPr>
            <a:spLocks noGrp="1"/>
          </p:cNvSpPr>
          <p:nvPr>
            <p:ph type="body" idx="2"/>
            <p:custDataLst>
              <p:tags r:id="rId2"/>
            </p:custDataLst>
          </p:nvPr>
        </p:nvSpPr>
        <p:spPr/>
        <p:txBody>
          <a:bodyPr/>
          <a:lstStyle/>
          <a:p>
            <a:r>
              <a:rPr lang="zh-CN" altLang="en-US"/>
              <a:t>04</a:t>
            </a:r>
            <a:endParaRPr lang="zh-CN" altLang="en-US"/>
          </a:p>
        </p:txBody>
      </p:sp>
      <p:sp>
        <p:nvSpPr>
          <p:cNvPr id="1049586" name="标题 4"/>
          <p:cNvSpPr>
            <a:spLocks noGrp="1"/>
          </p:cNvSpPr>
          <p:nvPr>
            <p:ph type="title" idx="1"/>
            <p:custDataLst>
              <p:tags r:id="rId3"/>
            </p:custDataLst>
          </p:nvPr>
        </p:nvSpPr>
        <p:spPr/>
        <p:txBody>
          <a:bodyPr/>
          <a:lstStyle/>
          <a:p>
            <a:r>
              <a:rPr lang="zh-CN" altLang="en-US"/>
              <a:t>物流双碳实践案例</a:t>
            </a:r>
            <a:endParaRPr lang="zh-CN" altLang="en-US"/>
          </a:p>
        </p:txBody>
      </p:sp>
    </p:spTree>
    <p:custDataLst>
      <p:tags r:id="rId4"/>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7" name=""/>
        <p:cNvGrpSpPr/>
        <p:nvPr/>
      </p:nvGrpSpPr>
      <p:grpSpPr>
        <a:xfrm>
          <a:off x="0" y="0"/>
          <a:ext cx="0" cy="0"/>
        </a:xfrm>
      </p:grpSpPr>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https://d.book118.com/528056023070006027</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3.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WPS,a click to unlimited possibilities"/>
  <p:tag name="KSO_WM_UNIT_TYPE" val="b"/>
  <p:tag name="KSO_WM_UNIT_VALUE" val="17"/>
</p:tagLst>
</file>

<file path=ppt/tags/tag4.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此处 添加文档标题"/>
  <p:tag name="KSO_WM_UNIT_TYPE" val="a"/>
  <p:tag name="KSO_WM_UNIT_VALUE" val="10"/>
</p:tagLst>
</file>

<file path=ppt/tags/tag5.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
  <p:tag name="KSO_WM_UNIT_INDEX" val="3"/>
  <p:tag name="KSO_WM_UNIT_LAYERLEVEL" val="1"/>
  <p:tag name="KSO_WM_UNIT_TYPE" val="i"/>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
  <p:tag name="KSO_WM_UNIT_INDEX" val="4"/>
  <p:tag name="KSO_WM_UNIT_LAYERLEVEL" val="1"/>
  <p:tag name="KSO_WM_UNIT_TYPE" val="i"/>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
  <p:tag name="KSO_WM_UNIT_INDEX" val="5"/>
  <p:tag name="KSO_WM_UNIT_LAYERLEVEL" val="1"/>
  <p:tag name="KSO_WM_UNIT_TYPE" val="i"/>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6"/>
  <p:tag name="KSO_WM_UNIT_INDEX" val="6"/>
  <p:tag name="KSO_WM_UNIT_LAYERLEVEL" val="1"/>
  <p:tag name="KSO_WM_UNIT_TYPE" val="i"/>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7"/>
  <p:tag name="KSO_WM_UNIT_INDEX" val="7"/>
  <p:tag name="KSO_WM_UNIT_LAYERLEVEL" val="1"/>
  <p:tag name="KSO_WM_UNIT_TYPE" val="i"/>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8"/>
  <p:tag name="KSO_WM_UNIT_INDEX" val="8"/>
  <p:tag name="KSO_WM_UNIT_LAYERLEVEL" val="1"/>
  <p:tag name="KSO_WM_UNIT_TYPE" val="i"/>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9"/>
  <p:tag name="KSO_WM_UNIT_INDEX" val="9"/>
  <p:tag name="KSO_WM_UNIT_LAYERLEVEL" val="1"/>
  <p:tag name="KSO_WM_UNIT_TYPE" val="i"/>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i*1"/>
  <p:tag name="KSO_WM_UNIT_INDEX" val="1"/>
  <p:tag name="KSO_WM_UNIT_LAYERLEVEL" val="1"/>
  <p:tag name="KSO_WM_UNIT_TYPE" val="i"/>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添加文本"/>
  <p:tag name="KSO_WM_UNIT_SUBTYPE" val="a"/>
  <p:tag name="KSO_WM_UNIT_TYPE" val="f"/>
  <p:tag name="KSO_WM_UNIT_VALUE" val="60"/>
</p:tagLst>
</file>

<file path=ppt/tags/tag1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19.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i*2"/>
  <p:tag name="KSO_WM_UNIT_INDEX" val="2"/>
  <p:tag name="KSO_WM_UNIT_LAYERLEVEL" val="1"/>
  <p:tag name="KSO_WM_UNIT_TYPE" val="i"/>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
  <p:tag name="KSO_WM_UNIT_INDEX" val="1"/>
  <p:tag name="KSO_WM_UNIT_LAYERLEVEL" val="1"/>
  <p:tag name="KSO_WM_UNIT_TYPE" val="i"/>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b*1"/>
  <p:tag name="KSO_WM_UNIT_INDEX" val="1"/>
  <p:tag name="KSO_WM_UNIT_ISCONTENTSTITLE" val="0"/>
  <p:tag name="KSO_WM_UNIT_ISNUMDGMTITLE" val="0"/>
  <p:tag name="KSO_WM_UNIT_LAYERLEVEL" val="1"/>
  <p:tag name="KSO_WM_UNIT_NOCLEAR" val="0"/>
  <p:tag name="KSO_WM_UNIT_PRESET_TEXT" val="/目录"/>
  <p:tag name="KSO_WM_UNIT_TYPE" val="b"/>
  <p:tag name="KSO_WM_UNIT_VALUE" val="17"/>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Contents"/>
  <p:tag name="KSO_WM_UNIT_TYPE" val="a"/>
  <p:tag name="KSO_WM_UNIT_VALUE" val="10"/>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
  <p:tag name="KSO_WM_UNIT_INDEX" val="2"/>
  <p:tag name="KSO_WM_UNIT_LAYERLEVEL" val="1"/>
  <p:tag name="KSO_WM_UNIT_TYPE" val="i"/>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31.xml><?xml version="1.0" encoding="utf-8"?>
<p:tagLst xmlns:p="http://schemas.openxmlformats.org/presentationml/2006/main">
  <p:tag name="KSO_WM_BEAUTIFY_FLAG" val="#wm#"/>
  <p:tag name="KSO_WM_TAG_VERSION" val="1.0"/>
  <p:tag name="KSO_WM_UNIT_COMPATIBLE" val="1"/>
  <p:tag name="KSO_WM_UNIT_CONTENT_GROUP_TYPE" val="contentchip"/>
  <p:tag name="KSO_WM_UNIT_DIAGRAM_ISNUMVISUAL" val="0"/>
  <p:tag name="KSO_WM_UNIT_DIAGRAM_ISREFERUNIT" val="0"/>
  <p:tag name="KSO_WM_UNIT_HIGHLIGHT" val="0"/>
  <p:tag name="KSO_WM_UNIT_ID" val="_4*e*1"/>
  <p:tag name="KSO_WM_UNIT_INDEX" val="1"/>
  <p:tag name="KSO_WM_UNIT_LAYERLEVEL" val="1"/>
  <p:tag name="KSO_WM_UNIT_NOCLEAR" val="0"/>
  <p:tag name="KSO_WM_UNIT_PRESET_TEXT" val="01"/>
  <p:tag name="KSO_WM_UNIT_TYPE" val="e"/>
  <p:tag name="KSO_WM_UNIT_VALUE" val="6"/>
</p:tagLst>
</file>

<file path=ppt/tags/tag32.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i*1"/>
  <p:tag name="KSO_WM_UNIT_INDEX" val="1"/>
  <p:tag name="KSO_WM_UNIT_LAYERLEVEL" val="1"/>
  <p:tag name="KSO_WM_UNIT_TYPE" val="i"/>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39.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4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i*2"/>
  <p:tag name="KSO_WM_UNIT_INDEX" val="2"/>
  <p:tag name="KSO_WM_UNIT_LAYERLEVEL" val="1"/>
  <p:tag name="KSO_WM_UNIT_TYPE" val="i"/>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1"/>
  <p:tag name="KSO_WM_UNIT_INDEX" val="1"/>
  <p:tag name="KSO_WM_UNIT_LAYERLEVEL" val="1"/>
  <p:tag name="KSO_WM_UNIT_TYPE" val="i"/>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49.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5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i*2"/>
  <p:tag name="KSO_WM_UNIT_INDEX" val="2"/>
  <p:tag name="KSO_WM_UNIT_LAYERLEVEL" val="1"/>
  <p:tag name="KSO_WM_UNIT_TYPE" val="i"/>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i*1"/>
  <p:tag name="KSO_WM_UNIT_INDEX" val="1"/>
  <p:tag name="KSO_WM_UNIT_LAYERLEVEL" val="1"/>
  <p:tag name="KSO_WM_UNIT_TYPE" val="i"/>
</p:tagLst>
</file>

<file path=ppt/tags/tag55.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5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i*2"/>
  <p:tag name="KSO_WM_UNIT_INDEX" val="2"/>
  <p:tag name="KSO_WM_UNIT_LAYERLEVEL" val="1"/>
  <p:tag name="KSO_WM_UNIT_TYPE" val="i"/>
</p:tagLst>
</file>

<file path=ppt/tags/tag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1"/>
  <p:tag name="KSO_WM_UNIT_INDEX" val="1"/>
  <p:tag name="KSO_WM_UNIT_LAYERLEVEL" val="1"/>
  <p:tag name="KSO_WM_UNIT_TYPE" val="i"/>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1"/>
  <p:tag name="KSO_WM_UNIT_INDEX" val="1"/>
  <p:tag name="KSO_WM_UNIT_LAYERLEVEL" val="1"/>
  <p:tag name="KSO_WM_UNIT_TYPE" val="i"/>
</p:tagLst>
</file>

<file path=ppt/tags/tag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i*1"/>
  <p:tag name="KSO_WM_UNIT_INDEX" val="1"/>
  <p:tag name="KSO_WM_UNIT_LAYERLEVEL" val="1"/>
  <p:tag name="KSO_WM_UNIT_TYPE" val="i"/>
</p:tagLst>
</file>

<file path=ppt/tags/tag7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选择预设副标题"/>
  <p:tag name="KSO_WM_UNIT_TYPE" val="b"/>
  <p:tag name="KSO_WM_UNIT_VALUE" val="17"/>
</p:tagLst>
</file>

<file path=ppt/tags/tag71.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72.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i*2"/>
  <p:tag name="KSO_WM_UNIT_INDEX" val="2"/>
  <p:tag name="KSO_WM_UNIT_LAYERLEVEL" val="1"/>
  <p:tag name="KSO_WM_UNIT_TYPE" val="i"/>
</p:tagLst>
</file>

<file path=ppt/tags/tag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77.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78.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感谢您的观看"/>
  <p:tag name="KSO_WM_UNIT_TYPE" val="a"/>
  <p:tag name="KSO_WM_UNIT_VALUE" val="10"/>
</p:tagLst>
</file>

<file path=ppt/tags/tag79.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i*2"/>
  <p:tag name="KSO_WM_UNIT_INDEX" val="2"/>
  <p:tag name="KSO_WM_UNIT_LAYERLEVEL" val="1"/>
  <p:tag name="KSO_WM_UNIT_TYPE" val="i"/>
</p:tagLst>
</file>

<file path=ppt/tags/tag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
  <p:tag name="KSO_WM_UNIT_INDEX" val="3"/>
  <p:tag name="KSO_WM_UNIT_LAYERLEVEL" val="1"/>
  <p:tag name="KSO_WM_UNIT_TYPE" val="i"/>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
  <p:tag name="KSO_WM_UNIT_INDEX" val="4"/>
  <p:tag name="KSO_WM_UNIT_LAYERLEVEL" val="1"/>
  <p:tag name="KSO_WM_UNIT_TYPE" val="i"/>
</p:tagLst>
</file>

<file path=ppt/tags/tag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
  <p:tag name="KSO_WM_UNIT_INDEX" val="5"/>
  <p:tag name="KSO_WM_UNIT_LAYERLEVEL" val="1"/>
  <p:tag name="KSO_WM_UNIT_TYPE" val="i"/>
</p:tagLst>
</file>

<file path=ppt/tags/tag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
  <p:tag name="KSO_WM_UNIT_INDEX" val="6"/>
  <p:tag name="KSO_WM_UNIT_LAYERLEVEL" val="1"/>
  <p:tag name="KSO_WM_UNIT_TYPE" val="i"/>
</p:tagLst>
</file>

<file path=ppt/tags/tag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7"/>
  <p:tag name="KSO_WM_UNIT_INDEX" val="7"/>
  <p:tag name="KSO_WM_UNIT_LAYERLEVEL" val="1"/>
  <p:tag name="KSO_WM_UNIT_TYPE" val="i"/>
</p:tagLst>
</file>

<file path=ppt/tags/tag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8"/>
  <p:tag name="KSO_WM_UNIT_INDEX" val="8"/>
  <p:tag name="KSO_WM_UNIT_LAYERLEVEL" val="1"/>
  <p:tag name="KSO_WM_UNIT_TYPE" val="i"/>
</p:tagLst>
</file>

<file path=ppt/tags/tag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i*1"/>
  <p:tag name="KSO_WM_UNIT_INDEX" val="1"/>
  <p:tag name="KSO_WM_UNIT_LAYERLEVEL" val="1"/>
  <p:tag name="KSO_WM_UNIT_TYPE" val="i"/>
</p:tagLst>
</file>

<file path=ppt/tags/tag9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0*i*2"/>
  <p:tag name="KSO_WM_UNIT_INDEX" val="2"/>
  <p:tag name="KSO_WM_UNIT_LAYERLEVEL" val="1"/>
  <p:tag name="KSO_WM_UNIT_TYPE" val="i"/>
</p:tagLst>
</file>

<file path=ppt/tags/tag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94.xml><?xml version="1.0" encoding="utf-8"?>
<p:tagLst xmlns:p="http://schemas.openxmlformats.org/presentationml/2006/main">
  <p:tag name="KSO_WM_BEAUTIFY_FLAG" val="#wm#"/>
  <p:tag name="KSO_WM_TAG_VERSION" val="1.0"/>
  <p:tag name="KSO_WM_TEMPLATE_CATEGORY" val="custom"/>
  <p:tag name="KSO_WM_TEMPLATE_INDEX" val="20230916"/>
  <p:tag name="KSO_WM_UNIT_COMPATIBLE" val="0"/>
  <p:tag name="KSO_WM_UNIT_DIAGRAM_ISNUMVISUAL" val="0"/>
  <p:tag name="KSO_WM_UNIT_DIAGRAM_ISREFERUNIT" val="0"/>
  <p:tag name="KSO_WM_UNIT_HIGHLIGHT" val="0"/>
  <p:tag name="KSO_WM_UNIT_ID" val="_0**"/>
  <p:tag name="KSO_WM_UNIT_LAYERLEVEL" val="1"/>
</p:tagLst>
</file>

<file path=ppt/tags/tag95.xml><?xml version="1.0" encoding="utf-8"?>
<p:tagLst xmlns:p="http://schemas.openxmlformats.org/presentationml/2006/main">
  <p:tag name="KSO_WM_BEAUTIFY_FLAG" val="#wm#"/>
  <p:tag name="KSO_WM_TAG_VERSION" val="1.0"/>
  <p:tag name="KSO_WM_TEMPLATE_CATEGORY" val="custom"/>
  <p:tag name="KSO_WM_TEMPLATE_INDEX" val="20230916"/>
  <p:tag name="KSO_WM_UNIT_COMPATIBLE" val="0"/>
  <p:tag name="KSO_WM_UNIT_DIAGRAM_ISNUMVISUAL" val="0"/>
  <p:tag name="KSO_WM_UNIT_DIAGRAM_ISREFERUNIT" val="0"/>
  <p:tag name="KSO_WM_UNIT_HIGHLIGHT" val="0"/>
  <p:tag name="KSO_WM_UNIT_ID" val="_0**"/>
  <p:tag name="KSO_WM_UNIT_LAYERLEVEL" val="1"/>
</p:tagLst>
</file>

<file path=ppt/tags/tag96.xml><?xml version="1.0" encoding="utf-8"?>
<p:tagLst xmlns:p="http://schemas.openxmlformats.org/presentationml/2006/main">
  <p:tag name="KSO_WM_BEAUTIFY_FLAG" val="#wm#"/>
  <p:tag name="KSO_WM_SPECIAL_SOURCE" val="bdnull"/>
  <p:tag name="KSO_WM_TAG_VERSION" val="1.0"/>
  <p:tag name="KSO_WM_TEMPLATE_CATEGORY" val="custom"/>
  <p:tag name="KSO_WM_TEMPLATE_COLOR_TYPE" val="0"/>
  <p:tag name="KSO_WM_TEMPLATE_INDEX" val="20230916"/>
  <p:tag name="KSO_WM_TEMPLATE_MASTER_TYPE" val="0"/>
  <p:tag name="KSO_WM_TEMPLATE_SUBCATEGORY" val="29"/>
  <p:tag name="KSO_WM_TEMPLATE_THUMBS_INDEX" val="1、9"/>
</p:tagLst>
</file>

<file path=ppt/tags/tag97.xml><?xml version="1.0" encoding="utf-8"?>
<p:tagLst xmlns:p="http://schemas.openxmlformats.org/presentationml/2006/main">
  <p:tag name="KSO_WM_BEAUTIFY_FLAG" val="#wm#"/>
  <p:tag name="KSO_WM_TAG_VERSION" val="1.0"/>
  <p:tag name="KSO_WM_TEMPLATE_CATEGORY" val="custom"/>
  <p:tag name="KSO_WM_TEMPLATE_INDEX" val="20230916"/>
  <p:tag name="KSO_WM_UNIT_COMPATIBLE" val="0"/>
  <p:tag name="KSO_WM_UNIT_CONTENT_GROUP_TYPE" val="contentchip"/>
  <p:tag name="KSO_WM_UNIT_DIAGRAM_ISNUMVISUAL" val="0"/>
  <p:tag name="KSO_WM_UNIT_DIAGRAM_ISREFERUNIT" val="0"/>
  <p:tag name="KSO_WM_UNIT_HIGHLIGHT" val="0"/>
  <p:tag name="KSO_WM_UNIT_ID" val="custom20230916_1*f*1"/>
  <p:tag name="KSO_WM_UNIT_INDEX" val="1"/>
  <p:tag name="KSO_WM_UNIT_LAYERLEVEL" val="1"/>
  <p:tag name="KSO_WM_UNIT_NOCLEAR" val="0"/>
  <p:tag name="KSO_WM_UNIT_PRESET_TEXT" val="汇报人：WPS"/>
  <p:tag name="KSO_WM_UNIT_SUBTYPE" val="b"/>
  <p:tag name="KSO_WM_UNIT_TYPE" val="f"/>
  <p:tag name="KSO_WM_UNIT_VALUE" val="60"/>
</p:tagLst>
</file>

<file path=ppt/tags/tag98.xml><?xml version="1.0" encoding="utf-8"?>
<p:tagLst xmlns:p="http://schemas.openxmlformats.org/presentationml/2006/main">
  <p:tag name="KSO_WM_BEAUTIFY_FLAG" val="#wm#"/>
  <p:tag name="KSO_WM_TAG_VERSION" val="1.0"/>
  <p:tag name="KSO_WM_TEMPLATE_CATEGORY" val="custom"/>
  <p:tag name="KSO_WM_TEMPLATE_INDEX" val="20230916"/>
  <p:tag name="KSO_WM_UNIT_COMPATIBLE" val="0"/>
  <p:tag name="KSO_WM_UNIT_CONTENT_GROUP_TYPE" val="contentchip"/>
  <p:tag name="KSO_WM_UNIT_DIAGRAM_ISNUMVISUAL" val="0"/>
  <p:tag name="KSO_WM_UNIT_DIAGRAM_ISREFERUNIT" val="0"/>
  <p:tag name="KSO_WM_UNIT_HIGHLIGHT" val="0"/>
  <p:tag name="KSO_WM_UNIT_ID" val="custom20230916_1*b*1"/>
  <p:tag name="KSO_WM_UNIT_INDEX" val="1"/>
  <p:tag name="KSO_WM_UNIT_ISCONTENTSTITLE" val="0"/>
  <p:tag name="KSO_WM_UNIT_ISNUMDGMTITLE" val="0"/>
  <p:tag name="KSO_WM_UNIT_LAYERLEVEL" val="1"/>
  <p:tag name="KSO_WM_UNIT_NOCLEAR" val="0"/>
  <p:tag name="KSO_WM_UNIT_PRESET_TEXT" val="WPS,a click to unlimited possibilities"/>
  <p:tag name="KSO_WM_UNIT_TYPE" val="b"/>
  <p:tag name="KSO_WM_UNIT_VALUE" val="17"/>
</p:tagLst>
</file>

<file path=ppt/tags/tag99.xml><?xml version="1.0" encoding="utf-8"?>
<p:tagLst xmlns:p="http://schemas.openxmlformats.org/presentationml/2006/main">
  <p:tag name="KSO_WM_BEAUTIFY_FLAG" val="#wm#"/>
  <p:tag name="KSO_WM_TAG_VERSION" val="1.0"/>
  <p:tag name="KSO_WM_TEMPLATE_CATEGORY" val="custom"/>
  <p:tag name="KSO_WM_TEMPLATE_INDEX" val="20230916"/>
  <p:tag name="KSO_WM_UNIT_COMPATIBLE" val="0"/>
  <p:tag name="KSO_WM_UNIT_CONTENT_GROUP_TYPE" val="contentchip"/>
  <p:tag name="KSO_WM_UNIT_DIAGRAM_ISNUMVISUAL" val="0"/>
  <p:tag name="KSO_WM_UNIT_DIAGRAM_ISREFERUNIT" val="0"/>
  <p:tag name="KSO_WM_UNIT_HIGHLIGHT" val="0"/>
  <p:tag name="KSO_WM_UNIT_ID" val="custom20230916_1*a*1"/>
  <p:tag name="KSO_WM_UNIT_INDEX" val="1"/>
  <p:tag name="KSO_WM_UNIT_ISCONTENTSTITLE" val="0"/>
  <p:tag name="KSO_WM_UNIT_ISNUMDGMTITLE" val="0"/>
  <p:tag name="KSO_WM_UNIT_LAYERLEVEL" val="1"/>
  <p:tag name="KSO_WM_UNIT_NOCLEAR" val="0"/>
  <p:tag name="KSO_WM_UNIT_PRESET_TEXT" val="单击此处 添加文档标题"/>
  <p:tag name="KSO_WM_UNIT_TYPE" val="a"/>
  <p:tag name="KSO_WM_UNIT_VALUE" val="10"/>
</p:tagLst>
</file>

<file path=ppt/tags/tag100.xml><?xml version="1.0" encoding="utf-8"?>
<p:tagLst xmlns:p="http://schemas.openxmlformats.org/presentationml/2006/main">
  <p:tag name="KSO_WM_BEAUTIFY_FLAG" val="#wm#"/>
  <p:tag name="KSO_WM_SLIDE_CONTENT_AREA" val="{&quot;left&quot;:&quot;67.6&quot;,&quot;top&quot;:&quot;105.7&quot;,&quot;width&quot;:&quot;576.4&quot;,&quot;height&quot;:&quot;343.95&quot;}"/>
  <p:tag name="KSO_WM_SLIDE_ID" val="custom20230916_1"/>
  <p:tag name="KSO_WM_SLIDE_INDEX" val="1"/>
  <p:tag name="KSO_WM_SLIDE_ITEM_CNT" val="0"/>
  <p:tag name="KSO_WM_SLIDE_LAYOUT" val="a_b_f"/>
  <p:tag name="KSO_WM_SLIDE_LAYOUT_CNT" val="1_1_1"/>
  <p:tag name="KSO_WM_SLIDE_SUBTYPE" val="pureTxt"/>
  <p:tag name="KSO_WM_SLIDE_TYPE" val="title"/>
  <p:tag name="KSO_WM_SPECIAL_SOURCE" val="bdnull"/>
  <p:tag name="KSO_WM_TAG_VERSION" val="1.0"/>
  <p:tag name="KSO_WM_TEMPLATE_CATEGORY" val="custom"/>
  <p:tag name="KSO_WM_TEMPLATE_COLOR_TYPE" val="0"/>
  <p:tag name="KSO_WM_TEMPLATE_INDEX" val="20230916"/>
  <p:tag name="KSO_WM_TEMPLATE_MASTER_TYPE" val="0"/>
  <p:tag name="KSO_WM_TEMPLATE_SUBCATEGORY" val="29"/>
  <p:tag name="KSO_WM_TEMPLATE_THUMBS_INDEX" val="1、9"/>
</p:tagLst>
</file>

<file path=ppt/tags/tag101.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916"/>
  <p:tag name="KSO_WM_UNIT_COMPATIBLE" val="0"/>
  <p:tag name="KSO_WM_UNIT_DIAGRAM_ISNUMVISUAL" val="0"/>
  <p:tag name="KSO_WM_UNIT_DIAGRAM_ISREFERUNIT" val="0"/>
  <p:tag name="KSO_WM_UNIT_HIGHLIGHT" val="0"/>
  <p:tag name="KSO_WM_UNIT_ID" val="custom20230916_6*b*1"/>
  <p:tag name="KSO_WM_UNIT_INDEX" val="1"/>
  <p:tag name="KSO_WM_UNIT_ISCONTENTSTITLE" val="0"/>
  <p:tag name="KSO_WM_UNIT_ISNUMDGMTITLE" val="0"/>
  <p:tag name="KSO_WM_UNIT_LAYERLEVEL" val="1"/>
  <p:tag name="KSO_WM_UNIT_NOCLEAR" val="0"/>
  <p:tag name="KSO_WM_UNIT_PRESET_TEXT" val="/目录"/>
  <p:tag name="KSO_WM_UNIT_TYPE" val="b"/>
  <p:tag name="KSO_WM_UNIT_VALUE" val="17"/>
</p:tagLst>
</file>

<file path=ppt/tags/tag102.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916"/>
  <p:tag name="KSO_WM_UNIT_COMPATIBLE" val="0"/>
  <p:tag name="KSO_WM_UNIT_DIAGRAM_ISNUMVISUAL" val="0"/>
  <p:tag name="KSO_WM_UNIT_DIAGRAM_ISREFERUNIT" val="0"/>
  <p:tag name="KSO_WM_UNIT_HIGHLIGHT" val="0"/>
  <p:tag name="KSO_WM_UNIT_ID" val="custom20230916_6*a*1"/>
  <p:tag name="KSO_WM_UNIT_INDEX" val="1"/>
  <p:tag name="KSO_WM_UNIT_ISCONTENTSTITLE" val="1"/>
  <p:tag name="KSO_WM_UNIT_ISNUMDGMTITLE" val="0"/>
  <p:tag name="KSO_WM_UNIT_LAYERLEVEL" val="1"/>
  <p:tag name="KSO_WM_UNIT_NOCLEAR" val="0"/>
  <p:tag name="KSO_WM_UNIT_PRESET_TEXT" val="Contents"/>
  <p:tag name="KSO_WM_UNIT_TYPE" val="a"/>
  <p:tag name="KSO_WM_UNIT_VALUE" val="10"/>
</p:tagLst>
</file>

<file path=ppt/tags/tag10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322.09999999999997,&quot;width&quot;:726.5}"/>
  <p:tag name="KSO_WM_TAG_VERSION" val="1.0"/>
  <p:tag name="KSO_WM_TEMPLATE_CATEGORY" val="custom"/>
  <p:tag name="KSO_WM_TEMPLATE_INDEX" val="20230916"/>
  <p:tag name="KSO_WM_UNIT_COMPATIBLE" val="0"/>
  <p:tag name="KSO_WM_UNIT_DIAGRAM_ISNUMVISUAL" val="0"/>
  <p:tag name="KSO_WM_UNIT_DIAGRAM_ISREFERUNIT" val="0"/>
  <p:tag name="KSO_WM_UNIT_HIGHLIGHT" val="0"/>
  <p:tag name="KSO_WM_UNIT_ID" val="custom20230916_6*l_h_i*1_2_1"/>
  <p:tag name="KSO_WM_UNIT_INDEX" val="1_2_1"/>
  <p:tag name="KSO_WM_UNIT_LAYERLEVEL" val="1_1_1"/>
  <p:tag name="KSO_WM_UNIT_PRESET_TEXT" val="02"/>
  <p:tag name="KSO_WM_UNIT_SUBTYPE" val="d"/>
  <p:tag name="KSO_WM_UNIT_TYPE" val="l_h_i"/>
</p:tagLst>
</file>

<file path=ppt/tags/tag10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322.09999999999997,&quot;width&quot;:726.5}"/>
  <p:tag name="KSO_WM_TAG_VERSION" val="1.0"/>
  <p:tag name="KSO_WM_TEMPLATE_CATEGORY" val="custom"/>
  <p:tag name="KSO_WM_TEMPLATE_INDEX" val="20230916"/>
  <p:tag name="KSO_WM_UNIT_COMPATIBLE" val="0"/>
  <p:tag name="KSO_WM_UNIT_DIAGRAM_ISNUMVISUAL" val="0"/>
  <p:tag name="KSO_WM_UNIT_DIAGRAM_ISREFERUNIT" val="0"/>
  <p:tag name="KSO_WM_UNIT_HIGHLIGHT" val="0"/>
  <p:tag name="KSO_WM_UNIT_ID" val="custom20230916_6*l_h_a*1_2_1"/>
  <p:tag name="KSO_WM_UNIT_INDEX" val="1_2_1"/>
  <p:tag name="KSO_WM_UNIT_ISCONTENTSTITLE" val="0"/>
  <p:tag name="KSO_WM_UNIT_ISNUMDGMTITLE" val="0"/>
  <p:tag name="KSO_WM_UNIT_LAYERLEVEL" val="1_1_1"/>
  <p:tag name="KSO_WM_UNIT_NOCLEAR" val="0"/>
  <p:tag name="KSO_WM_UNIT_PRESET_TEXT" val="点击此处添加目录标题"/>
  <p:tag name="KSO_WM_UNIT_TYPE" val="l_h_a"/>
</p:tagLst>
</file>

<file path=ppt/tags/tag10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322.09999999999997,&quot;width&quot;:726.5}"/>
  <p:tag name="KSO_WM_TAG_VERSION" val="1.0"/>
  <p:tag name="KSO_WM_TEMPLATE_CATEGORY" val="custom"/>
  <p:tag name="KSO_WM_TEMPLATE_INDEX" val="20230916"/>
  <p:tag name="KSO_WM_UNIT_COMPATIBLE" val="0"/>
  <p:tag name="KSO_WM_UNIT_DIAGRAM_ISNUMVISUAL" val="0"/>
  <p:tag name="KSO_WM_UNIT_DIAGRAM_ISREFERUNIT" val="0"/>
  <p:tag name="KSO_WM_UNIT_HIGHLIGHT" val="0"/>
  <p:tag name="KSO_WM_UNIT_ID" val="custom20230916_6*l_h_i*1_1_1"/>
  <p:tag name="KSO_WM_UNIT_INDEX" val="1_1_1"/>
  <p:tag name="KSO_WM_UNIT_LAYERLEVEL" val="1_1_1"/>
  <p:tag name="KSO_WM_UNIT_PRESET_TEXT" val="01"/>
  <p:tag name="KSO_WM_UNIT_SUBTYPE" val="d"/>
  <p:tag name="KSO_WM_UNIT_TYPE" val="l_h_i"/>
</p:tagLst>
</file>

<file path=ppt/tags/tag10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322.09999999999997,&quot;width&quot;:726.5}"/>
  <p:tag name="KSO_WM_TAG_VERSION" val="1.0"/>
  <p:tag name="KSO_WM_TEMPLATE_CATEGORY" val="custom"/>
  <p:tag name="KSO_WM_TEMPLATE_INDEX" val="20230916"/>
  <p:tag name="KSO_WM_UNIT_COMPATIBLE" val="0"/>
  <p:tag name="KSO_WM_UNIT_DIAGRAM_ISNUMVISUAL" val="0"/>
  <p:tag name="KSO_WM_UNIT_DIAGRAM_ISREFERUNIT" val="0"/>
  <p:tag name="KSO_WM_UNIT_HIGHLIGHT" val="0"/>
  <p:tag name="KSO_WM_UNIT_ID" val="custom20230916_6*l_h_a*1_1_1"/>
  <p:tag name="KSO_WM_UNIT_INDEX" val="1_1_1"/>
  <p:tag name="KSO_WM_UNIT_ISCONTENTSTITLE" val="0"/>
  <p:tag name="KSO_WM_UNIT_ISNUMDGMTITLE" val="0"/>
  <p:tag name="KSO_WM_UNIT_LAYERLEVEL" val="1_1_1"/>
  <p:tag name="KSO_WM_UNIT_NOCLEAR" val="0"/>
  <p:tag name="KSO_WM_UNIT_PRESET_TEXT" val="点击此处添加目录标题"/>
  <p:tag name="KSO_WM_UNIT_TYPE" val="l_h_a"/>
</p:tagLst>
</file>

<file path=ppt/tags/tag10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322.09999999999997,&quot;width&quot;:726.5}"/>
  <p:tag name="KSO_WM_TAG_VERSION" val="1.0"/>
  <p:tag name="KSO_WM_TEMPLATE_CATEGORY" val="custom"/>
  <p:tag name="KSO_WM_TEMPLATE_INDEX" val="20230916"/>
  <p:tag name="KSO_WM_UNIT_COMPATIBLE" val="0"/>
  <p:tag name="KSO_WM_UNIT_DIAGRAM_ISNUMVISUAL" val="0"/>
  <p:tag name="KSO_WM_UNIT_DIAGRAM_ISREFERUNIT" val="0"/>
  <p:tag name="KSO_WM_UNIT_HIGHLIGHT" val="0"/>
  <p:tag name="KSO_WM_UNIT_ID" val="custom20230916_6*l_h_i*1_3_1"/>
  <p:tag name="KSO_WM_UNIT_INDEX" val="1_3_1"/>
  <p:tag name="KSO_WM_UNIT_LAYERLEVEL" val="1_1_1"/>
  <p:tag name="KSO_WM_UNIT_PRESET_TEXT" val="03"/>
  <p:tag name="KSO_WM_UNIT_SUBTYPE" val="d"/>
  <p:tag name="KSO_WM_UNIT_TYPE" val="l_h_i"/>
</p:tagLst>
</file>

<file path=ppt/tags/tag10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322.09999999999997,&quot;width&quot;:726.5}"/>
  <p:tag name="KSO_WM_TAG_VERSION" val="1.0"/>
  <p:tag name="KSO_WM_TEMPLATE_CATEGORY" val="custom"/>
  <p:tag name="KSO_WM_TEMPLATE_INDEX" val="20230916"/>
  <p:tag name="KSO_WM_UNIT_COMPATIBLE" val="0"/>
  <p:tag name="KSO_WM_UNIT_DIAGRAM_ISNUMVISUAL" val="0"/>
  <p:tag name="KSO_WM_UNIT_DIAGRAM_ISREFERUNIT" val="0"/>
  <p:tag name="KSO_WM_UNIT_HIGHLIGHT" val="0"/>
  <p:tag name="KSO_WM_UNIT_ID" val="custom20230916_6*l_h_a*1_3_1"/>
  <p:tag name="KSO_WM_UNIT_INDEX" val="1_3_1"/>
  <p:tag name="KSO_WM_UNIT_ISCONTENTSTITLE" val="0"/>
  <p:tag name="KSO_WM_UNIT_ISNUMDGMTITLE" val="0"/>
  <p:tag name="KSO_WM_UNIT_LAYERLEVEL" val="1_1_1"/>
  <p:tag name="KSO_WM_UNIT_NOCLEAR" val="0"/>
  <p:tag name="KSO_WM_UNIT_PRESET_TEXT" val="点击此处添加目录标题"/>
  <p:tag name="KSO_WM_UNIT_TYPE" val="l_h_a"/>
</p:tagLst>
</file>

<file path=ppt/tags/tag10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322.09999999999997,&quot;width&quot;:726.5}"/>
  <p:tag name="KSO_WM_TAG_VERSION" val="1.0"/>
  <p:tag name="KSO_WM_TEMPLATE_CATEGORY" val="custom"/>
  <p:tag name="KSO_WM_TEMPLATE_INDEX" val="20230916"/>
  <p:tag name="KSO_WM_UNIT_COMPATIBLE" val="0"/>
  <p:tag name="KSO_WM_UNIT_DIAGRAM_ISNUMVISUAL" val="0"/>
  <p:tag name="KSO_WM_UNIT_DIAGRAM_ISREFERUNIT" val="0"/>
  <p:tag name="KSO_WM_UNIT_HIGHLIGHT" val="0"/>
  <p:tag name="KSO_WM_UNIT_ID" val="custom20230916_6*l_h_i*1_5_1"/>
  <p:tag name="KSO_WM_UNIT_INDEX" val="1_5_1"/>
  <p:tag name="KSO_WM_UNIT_LAYERLEVEL" val="1_1_1"/>
  <p:tag name="KSO_WM_UNIT_PRESET_TEXT" val="05"/>
  <p:tag name="KSO_WM_UNIT_SUBTYPE" val="d"/>
  <p:tag name="KSO_WM_UNIT_TYPE" val="l_h_i"/>
</p:tagLst>
</file>

<file path=ppt/tags/tag11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322.09999999999997,&quot;width&quot;:726.5}"/>
  <p:tag name="KSO_WM_TAG_VERSION" val="1.0"/>
  <p:tag name="KSO_WM_TEMPLATE_CATEGORY" val="custom"/>
  <p:tag name="KSO_WM_TEMPLATE_INDEX" val="20230916"/>
  <p:tag name="KSO_WM_UNIT_COMPATIBLE" val="0"/>
  <p:tag name="KSO_WM_UNIT_DIAGRAM_ISNUMVISUAL" val="0"/>
  <p:tag name="KSO_WM_UNIT_DIAGRAM_ISREFERUNIT" val="0"/>
  <p:tag name="KSO_WM_UNIT_HIGHLIGHT" val="0"/>
  <p:tag name="KSO_WM_UNIT_ID" val="custom20230916_6*l_h_a*1_5_1"/>
  <p:tag name="KSO_WM_UNIT_INDEX" val="1_5_1"/>
  <p:tag name="KSO_WM_UNIT_ISCONTENTSTITLE" val="0"/>
  <p:tag name="KSO_WM_UNIT_ISNUMDGMTITLE" val="0"/>
  <p:tag name="KSO_WM_UNIT_LAYERLEVEL" val="1_1_1"/>
  <p:tag name="KSO_WM_UNIT_NOCLEAR" val="0"/>
  <p:tag name="KSO_WM_UNIT_PRESET_TEXT" val="点击此处添加目录标题"/>
  <p:tag name="KSO_WM_UNIT_TYPE" val="l_h_a"/>
</p:tagLst>
</file>

<file path=ppt/tags/tag11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322.09999999999997,&quot;width&quot;:726.5}"/>
  <p:tag name="KSO_WM_TAG_VERSION" val="1.0"/>
  <p:tag name="KSO_WM_TEMPLATE_CATEGORY" val="custom"/>
  <p:tag name="KSO_WM_TEMPLATE_INDEX" val="20230916"/>
  <p:tag name="KSO_WM_UNIT_COMPATIBLE" val="0"/>
  <p:tag name="KSO_WM_UNIT_DIAGRAM_ISNUMVISUAL" val="0"/>
  <p:tag name="KSO_WM_UNIT_DIAGRAM_ISREFERUNIT" val="0"/>
  <p:tag name="KSO_WM_UNIT_HIGHLIGHT" val="0"/>
  <p:tag name="KSO_WM_UNIT_ID" val="custom20230916_6*l_h_i*1_4_1"/>
  <p:tag name="KSO_WM_UNIT_INDEX" val="1_4_1"/>
  <p:tag name="KSO_WM_UNIT_LAYERLEVEL" val="1_1_1"/>
  <p:tag name="KSO_WM_UNIT_PRESET_TEXT" val="04"/>
  <p:tag name="KSO_WM_UNIT_SUBTYPE" val="d"/>
  <p:tag name="KSO_WM_UNIT_TYPE" val="l_h_i"/>
</p:tagLst>
</file>

<file path=ppt/tags/tag11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322.09999999999997,&quot;width&quot;:726.5}"/>
  <p:tag name="KSO_WM_TAG_VERSION" val="1.0"/>
  <p:tag name="KSO_WM_TEMPLATE_CATEGORY" val="custom"/>
  <p:tag name="KSO_WM_TEMPLATE_INDEX" val="20230916"/>
  <p:tag name="KSO_WM_UNIT_COMPATIBLE" val="0"/>
  <p:tag name="KSO_WM_UNIT_DIAGRAM_ISNUMVISUAL" val="0"/>
  <p:tag name="KSO_WM_UNIT_DIAGRAM_ISREFERUNIT" val="0"/>
  <p:tag name="KSO_WM_UNIT_HIGHLIGHT" val="0"/>
  <p:tag name="KSO_WM_UNIT_ID" val="custom20230916_6*l_h_a*1_4_1"/>
  <p:tag name="KSO_WM_UNIT_INDEX" val="1_4_1"/>
  <p:tag name="KSO_WM_UNIT_ISCONTENTSTITLE" val="0"/>
  <p:tag name="KSO_WM_UNIT_ISNUMDGMTITLE" val="0"/>
  <p:tag name="KSO_WM_UNIT_LAYERLEVEL" val="1_1_1"/>
  <p:tag name="KSO_WM_UNIT_NOCLEAR" val="0"/>
  <p:tag name="KSO_WM_UNIT_PRESET_TEXT" val="点击此处添加目录标题"/>
  <p:tag name="KSO_WM_UNIT_TYPE" val="l_h_a"/>
</p:tagLst>
</file>

<file path=ppt/tags/tag11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322.09999999999997,&quot;width&quot;:726.5}"/>
  <p:tag name="KSO_WM_TAG_VERSION" val="1.0"/>
  <p:tag name="KSO_WM_TEMPLATE_CATEGORY" val="custom"/>
  <p:tag name="KSO_WM_TEMPLATE_INDEX" val="20230916"/>
  <p:tag name="KSO_WM_UNIT_COMPATIBLE" val="0"/>
  <p:tag name="KSO_WM_UNIT_DIAGRAM_ISNUMVISUAL" val="0"/>
  <p:tag name="KSO_WM_UNIT_DIAGRAM_ISREFERUNIT" val="0"/>
  <p:tag name="KSO_WM_UNIT_HIGHLIGHT" val="0"/>
  <p:tag name="KSO_WM_UNIT_ID" val="custom20230916_6*l_h_i*1_6_1"/>
  <p:tag name="KSO_WM_UNIT_INDEX" val="1_6_1"/>
  <p:tag name="KSO_WM_UNIT_LAYERLEVEL" val="1_1_1"/>
  <p:tag name="KSO_WM_UNIT_PRESET_TEXT" val="06"/>
  <p:tag name="KSO_WM_UNIT_SUBTYPE" val="d"/>
  <p:tag name="KSO_WM_UNIT_TYPE" val="l_h_i"/>
</p:tagLst>
</file>

<file path=ppt/tags/tag11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322.09999999999997,&quot;width&quot;:726.5}"/>
  <p:tag name="KSO_WM_TAG_VERSION" val="1.0"/>
  <p:tag name="KSO_WM_TEMPLATE_CATEGORY" val="custom"/>
  <p:tag name="KSO_WM_TEMPLATE_INDEX" val="20230916"/>
  <p:tag name="KSO_WM_UNIT_COMPATIBLE" val="0"/>
  <p:tag name="KSO_WM_UNIT_DIAGRAM_ISNUMVISUAL" val="0"/>
  <p:tag name="KSO_WM_UNIT_DIAGRAM_ISREFERUNIT" val="0"/>
  <p:tag name="KSO_WM_UNIT_HIGHLIGHT" val="0"/>
  <p:tag name="KSO_WM_UNIT_ID" val="custom20230916_6*l_h_a*1_6_1"/>
  <p:tag name="KSO_WM_UNIT_INDEX" val="1_6_1"/>
  <p:tag name="KSO_WM_UNIT_ISCONTENTSTITLE" val="0"/>
  <p:tag name="KSO_WM_UNIT_ISNUMDGMTITLE" val="0"/>
  <p:tag name="KSO_WM_UNIT_LAYERLEVEL" val="1_1_1"/>
  <p:tag name="KSO_WM_UNIT_NOCLEAR" val="0"/>
  <p:tag name="KSO_WM_UNIT_PRESET_TEXT" val="点击此处添加目录标题"/>
  <p:tag name="KSO_WM_UNIT_TYPE" val="l_h_a"/>
</p:tagLst>
</file>

<file path=ppt/tags/tag115.xml><?xml version="1.0" encoding="utf-8"?>
<p:tagLst xmlns:p="http://schemas.openxmlformats.org/presentationml/2006/main">
  <p:tag name="KSO_WM_BEAUTIFY_FLAG" val="#wm#"/>
  <p:tag name="KSO_WM_DIAGRAM_GROUP_CODE" val="l1-1"/>
  <p:tag name="KSO_WM_SLIDE_DIAGTYPE" val="l"/>
  <p:tag name="KSO_WM_SLIDE_ID" val="custom20230916_6"/>
  <p:tag name="KSO_WM_SLIDE_INDEX" val="6"/>
  <p:tag name="KSO_WM_SLIDE_ITEM_CNT" val="6"/>
  <p:tag name="KSO_WM_SLIDE_LAYOUT" val="a_b_l"/>
  <p:tag name="KSO_WM_SLIDE_LAYOUT_CNT" val="1_1_1"/>
  <p:tag name="KSO_WM_SLIDE_SUBTYPE" val="diag"/>
  <p:tag name="KSO_WM_SLIDE_TYPE" val="contents"/>
  <p:tag name="KSO_WM_SPECIAL_SOURCE" val="bdnull"/>
  <p:tag name="KSO_WM_TAG_VERSION" val="1.0"/>
  <p:tag name="KSO_WM_TEMPLATE_CATEGORY" val="custom"/>
  <p:tag name="KSO_WM_TEMPLATE_COLOR_TYPE" val="0"/>
  <p:tag name="KSO_WM_TEMPLATE_INDEX" val="20230916"/>
  <p:tag name="KSO_WM_TEMPLATE_MASTER_TYPE" val="0"/>
  <p:tag name="KSO_WM_TEMPLATE_SUBCATEGORY" val="29"/>
</p:tagLst>
</file>

<file path=ppt/tags/tag116.xml><?xml version="1.0" encoding="utf-8"?>
<p:tagLst xmlns:p="http://schemas.openxmlformats.org/presentationml/2006/main">
  <p:tag name="KSO_WM_BEAUTIFY_FLAG" val="#wm#"/>
  <p:tag name="KSO_WM_TAG_VERSION" val="1.0"/>
  <p:tag name="KSO_WM_TEMPLATE_CATEGORY" val="custom"/>
  <p:tag name="KSO_WM_TEMPLATE_INDEX" val="20230916"/>
  <p:tag name="KSO_WM_UNIT_COMPATIBLE" val="1"/>
  <p:tag name="KSO_WM_UNIT_CONTENT_GROUP_TYPE" val="contentchip"/>
  <p:tag name="KSO_WM_UNIT_DIAGRAM_ISNUMVISUAL" val="0"/>
  <p:tag name="KSO_WM_UNIT_DIAGRAM_ISREFERUNIT" val="0"/>
  <p:tag name="KSO_WM_UNIT_HIGHLIGHT" val="0"/>
  <p:tag name="KSO_WM_UNIT_ID" val="custom20230916_7*e*1"/>
  <p:tag name="KSO_WM_UNIT_INDEX" val="1"/>
  <p:tag name="KSO_WM_UNIT_LAYERLEVEL" val="1"/>
  <p:tag name="KSO_WM_UNIT_NOCLEAR" val="0"/>
  <p:tag name="KSO_WM_UNIT_PRESET_TEXT" val="01"/>
  <p:tag name="KSO_WM_UNIT_TYPE" val="e"/>
  <p:tag name="KSO_WM_UNIT_VALUE" val="6"/>
</p:tagLst>
</file>

<file path=ppt/tags/tag117.xml><?xml version="1.0" encoding="utf-8"?>
<p:tagLst xmlns:p="http://schemas.openxmlformats.org/presentationml/2006/main">
  <p:tag name="KSO_WM_BEAUTIFY_FLAG" val="#wm#"/>
  <p:tag name="KSO_WM_TAG_VERSION" val="1.0"/>
  <p:tag name="KSO_WM_TEMPLATE_CATEGORY" val="custom"/>
  <p:tag name="KSO_WM_TEMPLATE_INDEX" val="20230916"/>
  <p:tag name="KSO_WM_UNIT_COMPATIBLE" val="0"/>
  <p:tag name="KSO_WM_UNIT_CONTENT_GROUP_TYPE" val="contentchip"/>
  <p:tag name="KSO_WM_UNIT_DIAGRAM_ISNUMVISUAL" val="0"/>
  <p:tag name="KSO_WM_UNIT_DIAGRAM_ISREFERUNIT" val="0"/>
  <p:tag name="KSO_WM_UNIT_HIGHLIGHT" val="0"/>
  <p:tag name="KSO_WM_UNIT_ID" val="custom20230916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18.xml><?xml version="1.0" encoding="utf-8"?>
<p:tagLst xmlns:p="http://schemas.openxmlformats.org/presentationml/2006/main">
  <p:tag name="KSO_WM_BEAUTIFY_FLAG" val="#wm#"/>
  <p:tag name="KSO_WM_SLIDE_CONTENT_AREA" val="{&quot;left&quot;:&quot;206.6&quot;,&quot;top&quot;:&quot;98&quot;,&quot;width&quot;:&quot;576.4&quot;,&quot;height&quot;:&quot;343.95&quot;}"/>
  <p:tag name="KSO_WM_SLIDE_ID" val="custom20230916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916"/>
  <p:tag name="KSO_WM_TEMPLATE_MASTER_TYPE" val="0"/>
  <p:tag name="KSO_WM_TEMPLATE_SUBCATEGORY" val="29"/>
</p:tagLst>
</file>

<file path=ppt/tags/tag119.xml><?xml version="1.0" encoding="utf-8"?>
<p:tagLst xmlns:p="http://schemas.openxmlformats.org/presentationml/2006/main">
  <p:tag name="KSO_WM_BEAUTIFY_FLAG" val="#wm#"/>
  <p:tag name="KSO_WM_TAG_VERSION" val="1.0"/>
  <p:tag name="KSO_WM_TEMPLATE_CATEGORY" val="custom"/>
  <p:tag name="KSO_WM_TEMPLATE_INDEX" val="20230916"/>
  <p:tag name="KSO_WM_UNIT_COMPATIBLE" val="1"/>
  <p:tag name="KSO_WM_UNIT_CONTENT_GROUP_TYPE" val="contentchip"/>
  <p:tag name="KSO_WM_UNIT_DIAGRAM_ISNUMVISUAL" val="0"/>
  <p:tag name="KSO_WM_UNIT_DIAGRAM_ISREFERUNIT" val="0"/>
  <p:tag name="KSO_WM_UNIT_HIGHLIGHT" val="0"/>
  <p:tag name="KSO_WM_UNIT_ID" val="custom20230916_7*e*1"/>
  <p:tag name="KSO_WM_UNIT_INDEX" val="1"/>
  <p:tag name="KSO_WM_UNIT_LAYERLEVEL" val="1"/>
  <p:tag name="KSO_WM_UNIT_NOCLEAR" val="0"/>
  <p:tag name="KSO_WM_UNIT_PRESET_TEXT" val="02"/>
  <p:tag name="KSO_WM_UNIT_TYPE" val="e"/>
  <p:tag name="KSO_WM_UNIT_VALUE" val="6"/>
</p:tagLst>
</file>

<file path=ppt/tags/tag120.xml><?xml version="1.0" encoding="utf-8"?>
<p:tagLst xmlns:p="http://schemas.openxmlformats.org/presentationml/2006/main">
  <p:tag name="KSO_WM_BEAUTIFY_FLAG" val="#wm#"/>
  <p:tag name="KSO_WM_TAG_VERSION" val="1.0"/>
  <p:tag name="KSO_WM_TEMPLATE_CATEGORY" val="custom"/>
  <p:tag name="KSO_WM_TEMPLATE_INDEX" val="20230916"/>
  <p:tag name="KSO_WM_UNIT_COMPATIBLE" val="0"/>
  <p:tag name="KSO_WM_UNIT_CONTENT_GROUP_TYPE" val="contentchip"/>
  <p:tag name="KSO_WM_UNIT_DIAGRAM_ISNUMVISUAL" val="0"/>
  <p:tag name="KSO_WM_UNIT_DIAGRAM_ISREFERUNIT" val="0"/>
  <p:tag name="KSO_WM_UNIT_HIGHLIGHT" val="0"/>
  <p:tag name="KSO_WM_UNIT_ID" val="custom20230916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21.xml><?xml version="1.0" encoding="utf-8"?>
<p:tagLst xmlns:p="http://schemas.openxmlformats.org/presentationml/2006/main">
  <p:tag name="KSO_WM_BEAUTIFY_FLAG" val="#wm#"/>
  <p:tag name="KSO_WM_SLIDE_CONTENT_AREA" val="{&quot;left&quot;:&quot;206.6&quot;,&quot;top&quot;:&quot;98&quot;,&quot;width&quot;:&quot;576.4&quot;,&quot;height&quot;:&quot;343.95&quot;}"/>
  <p:tag name="KSO_WM_SLIDE_ID" val="custom20230916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916"/>
  <p:tag name="KSO_WM_TEMPLATE_MASTER_TYPE" val="0"/>
  <p:tag name="KSO_WM_TEMPLATE_SUBCATEGORY" val="29"/>
</p:tagLst>
</file>

<file path=ppt/tags/tag122.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1_1"/>
  <p:tag name="KSO_WM_UNIT_INDEX" val="1_1_1"/>
  <p:tag name="KSO_WM_UNIT_LAYERLEVEL" val="1_1_1"/>
  <p:tag name="KSO_WM_UNIT_TYPE" val="l_h_i"/>
</p:tagLst>
</file>

<file path=ppt/tags/tag123.xml><?xml version="1.0" encoding="utf-8"?>
<p:tagLst xmlns:p="http://schemas.openxmlformats.org/presentationml/2006/main">
  <p:tag name="KSO_WM_BEAUTIFY_FLAG" val="#wm#"/>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1_2"/>
  <p:tag name="KSO_WM_UNIT_INDEX" val="1_1_2"/>
  <p:tag name="KSO_WM_UNIT_LAYERLEVEL" val="1_1_1"/>
  <p:tag name="KSO_WM_UNIT_TYPE" val="l_h_i"/>
</p:tagLst>
</file>

<file path=ppt/tags/tag12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1_1"/>
  <p:tag name="KSO_WM_UNIT_INDEX" val="1_1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25.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2_1"/>
  <p:tag name="KSO_WM_UNIT_INDEX" val="1_2_1"/>
  <p:tag name="KSO_WM_UNIT_LAYERLEVEL" val="1_1_1"/>
  <p:tag name="KSO_WM_UNIT_LINE_FORE_SCHEMECOLOR_INDEX" val="7"/>
  <p:tag name="KSO_WM_UNIT_TYPE" val="l_h_i"/>
</p:tagLst>
</file>

<file path=ppt/tags/tag126.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2_2"/>
  <p:tag name="KSO_WM_UNIT_INDEX" val="1_2_2"/>
  <p:tag name="KSO_WM_UNIT_LAYERLEVEL" val="1_1_1"/>
  <p:tag name="KSO_WM_UNIT_TYPE" val="l_h_i"/>
</p:tagLst>
</file>

<file path=ppt/tags/tag12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2_1"/>
  <p:tag name="KSO_WM_UNIT_INDEX" val="1_2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2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3_1"/>
  <p:tag name="KSO_WM_UNIT_INDEX" val="1_3_1"/>
  <p:tag name="KSO_WM_UNIT_LAYERLEVEL" val="1_1_1"/>
  <p:tag name="KSO_WM_UNIT_TYPE" val="l_h_i"/>
</p:tagLst>
</file>

<file path=ppt/tags/tag12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3_1"/>
  <p:tag name="KSO_WM_UNIT_INDEX" val="1_3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30.xml><?xml version="1.0" encoding="utf-8"?>
<p:tagLst xmlns:p="http://schemas.openxmlformats.org/presentationml/2006/main">
  <p:tag name="KSO_WM_BEAUTIFY_FLAG" val="#wm#"/>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3_2"/>
  <p:tag name="KSO_WM_UNIT_INDEX" val="1_3_2"/>
  <p:tag name="KSO_WM_UNIT_LAYERLEVEL" val="1_1_1"/>
  <p:tag name="KSO_WM_UNIT_TYPE" val="l_h_i"/>
</p:tagLst>
</file>

<file path=ppt/tags/tag131.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4_1"/>
  <p:tag name="KSO_WM_UNIT_INDEX" val="1_4_1"/>
  <p:tag name="KSO_WM_UNIT_LAYERLEVEL" val="1_1_1"/>
  <p:tag name="KSO_WM_UNIT_LINE_FORE_SCHEMECOLOR_INDEX" val="7"/>
  <p:tag name="KSO_WM_UNIT_TYPE" val="l_h_i"/>
</p:tagLst>
</file>

<file path=ppt/tags/tag132.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4_2"/>
  <p:tag name="KSO_WM_UNIT_INDEX" val="1_4_2"/>
  <p:tag name="KSO_WM_UNIT_LAYERLEVEL" val="1_1_1"/>
  <p:tag name="KSO_WM_UNIT_TYPE" val="l_h_i"/>
</p:tagLst>
</file>

<file path=ppt/tags/tag13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4_1"/>
  <p:tag name="KSO_WM_UNIT_INDEX" val="1_4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3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quot;width&quot;:913.6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5"/>
  <p:tag name="KSO_WM_UNIT_HIGHLIGHT" val="0"/>
  <p:tag name="KSO_WM_UNIT_ID" val="diagram20231485_4*l_h_i*1_1_1"/>
  <p:tag name="KSO_WM_UNIT_INDEX" val="1_1_1"/>
  <p:tag name="KSO_WM_UNIT_LAYERLEVEL" val="1_1_1"/>
  <p:tag name="KSO_WM_UNIT_PRESET_TEXT" val="添加标题"/>
  <p:tag name="KSO_WM_UNIT_TYPE" val="l_h_i"/>
</p:tagLst>
</file>

<file path=ppt/tags/tag135.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quot;width&quot;:913.6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6"/>
  <p:tag name="KSO_WM_UNIT_HIGHLIGHT" val="0"/>
  <p:tag name="KSO_WM_UNIT_ID" val="diagram20231485_4*l_h_i*1_2_1"/>
  <p:tag name="KSO_WM_UNIT_INDEX" val="1_2_1"/>
  <p:tag name="KSO_WM_UNIT_LAYERLEVEL" val="1_1_1"/>
  <p:tag name="KSO_WM_UNIT_PRESET_TEXT" val="添加标题"/>
  <p:tag name="KSO_WM_UNIT_TYPE" val="l_h_i"/>
</p:tagLst>
</file>

<file path=ppt/tags/tag136.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quot;width&quot;:913.6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8"/>
  <p:tag name="KSO_WM_UNIT_HIGHLIGHT" val="0"/>
  <p:tag name="KSO_WM_UNIT_ID" val="diagram20231485_4*l_h_i*1_4_1"/>
  <p:tag name="KSO_WM_UNIT_INDEX" val="1_4_1"/>
  <p:tag name="KSO_WM_UNIT_LAYERLEVEL" val="1_1_1"/>
  <p:tag name="KSO_WM_UNIT_PRESET_TEXT" val="添加标题"/>
  <p:tag name="KSO_WM_UNIT_TYPE" val="l_h_i"/>
</p:tagLst>
</file>

<file path=ppt/tags/tag137.xml><?xml version="1.0" encoding="utf-8"?>
<p:tagLst xmlns:p="http://schemas.openxmlformats.org/presentationml/2006/main">
  <p:tag name="KSO_WM_BEAUTIFY_FLAG" val="#wm#"/>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quot;width&quot;:913.6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10"/>
  <p:tag name="KSO_WM_UNIT_HIGHLIGHT" val="0"/>
  <p:tag name="KSO_WM_UNIT_ID" val="diagram20231485_4*l_h_i*1_3_1"/>
  <p:tag name="KSO_WM_UNIT_INDEX" val="1_3_1"/>
  <p:tag name="KSO_WM_UNIT_LAYERLEVEL" val="1_1_1"/>
  <p:tag name="KSO_WM_UNIT_PRESET_TEXT" val="添加标题"/>
  <p:tag name="KSO_WM_UNIT_TYPE" val="l_h_i"/>
</p:tagLst>
</file>

<file path=ppt/tags/tag13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quot;width&quot;:913.6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2_1"/>
  <p:tag name="KSO_WM_UNIT_INDEX" val="1_2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3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quot;width&quot;:913.6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1_1"/>
  <p:tag name="KSO_WM_UNIT_INDEX" val="1_1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4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quot;width&quot;:913.6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3_1"/>
  <p:tag name="KSO_WM_UNIT_INDEX" val="1_3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4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quot;width&quot;:913.6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4_1"/>
  <p:tag name="KSO_WM_UNIT_INDEX" val="1_4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4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1_1"/>
  <p:tag name="KSO_WM_UNIT_INDEX" val="1_1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4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2_1"/>
  <p:tag name="KSO_WM_UNIT_INDEX" val="1_2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4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3_1"/>
  <p:tag name="KSO_WM_UNIT_INDEX" val="1_3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4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4_1"/>
  <p:tag name="KSO_WM_UNIT_INDEX" val="1_4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46.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1_1"/>
  <p:tag name="KSO_WM_UNIT_INDEX" val="1_1_1"/>
  <p:tag name="KSO_WM_UNIT_LAYERLEVEL" val="1_1_1"/>
  <p:tag name="KSO_WM_UNIT_TYPE" val="l_h_i"/>
</p:tagLst>
</file>

<file path=ppt/tags/tag147.xml><?xml version="1.0" encoding="utf-8"?>
<p:tagLst xmlns:p="http://schemas.openxmlformats.org/presentationml/2006/main">
  <p:tag name="KSO_WM_BEAUTIFY_FLAG" val="#wm#"/>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1_2"/>
  <p:tag name="KSO_WM_UNIT_INDEX" val="1_1_2"/>
  <p:tag name="KSO_WM_UNIT_LAYERLEVEL" val="1_1_1"/>
  <p:tag name="KSO_WM_UNIT_TYPE" val="l_h_i"/>
</p:tagLst>
</file>

<file path=ppt/tags/tag14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1_1"/>
  <p:tag name="KSO_WM_UNIT_INDEX" val="1_1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4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2_1"/>
  <p:tag name="KSO_WM_UNIT_INDEX" val="1_2_1"/>
  <p:tag name="KSO_WM_UNIT_LAYERLEVEL" val="1_1_1"/>
  <p:tag name="KSO_WM_UNIT_LINE_FORE_SCHEMECOLOR_INDEX" val="7"/>
  <p:tag name="KSO_WM_UNIT_TYPE" val="l_h_i"/>
</p:tagLst>
</file>

<file path=ppt/tags/tag150.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2_2"/>
  <p:tag name="KSO_WM_UNIT_INDEX" val="1_2_2"/>
  <p:tag name="KSO_WM_UNIT_LAYERLEVEL" val="1_1_1"/>
  <p:tag name="KSO_WM_UNIT_TYPE" val="l_h_i"/>
</p:tagLst>
</file>

<file path=ppt/tags/tag15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2_1"/>
  <p:tag name="KSO_WM_UNIT_INDEX" val="1_2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52.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3_1"/>
  <p:tag name="KSO_WM_UNIT_INDEX" val="1_3_1"/>
  <p:tag name="KSO_WM_UNIT_LAYERLEVEL" val="1_1_1"/>
  <p:tag name="KSO_WM_UNIT_TYPE" val="l_h_i"/>
</p:tagLst>
</file>

<file path=ppt/tags/tag15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3_1"/>
  <p:tag name="KSO_WM_UNIT_INDEX" val="1_3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54.xml><?xml version="1.0" encoding="utf-8"?>
<p:tagLst xmlns:p="http://schemas.openxmlformats.org/presentationml/2006/main">
  <p:tag name="KSO_WM_BEAUTIFY_FLAG" val="#wm#"/>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3_2"/>
  <p:tag name="KSO_WM_UNIT_INDEX" val="1_3_2"/>
  <p:tag name="KSO_WM_UNIT_LAYERLEVEL" val="1_1_1"/>
  <p:tag name="KSO_WM_UNIT_TYPE" val="l_h_i"/>
</p:tagLst>
</file>

<file path=ppt/tags/tag155.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4_1"/>
  <p:tag name="KSO_WM_UNIT_INDEX" val="1_4_1"/>
  <p:tag name="KSO_WM_UNIT_LAYERLEVEL" val="1_1_1"/>
  <p:tag name="KSO_WM_UNIT_LINE_FORE_SCHEMECOLOR_INDEX" val="7"/>
  <p:tag name="KSO_WM_UNIT_TYPE" val="l_h_i"/>
</p:tagLst>
</file>

<file path=ppt/tags/tag156.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4_2"/>
  <p:tag name="KSO_WM_UNIT_INDEX" val="1_4_2"/>
  <p:tag name="KSO_WM_UNIT_LAYERLEVEL" val="1_1_1"/>
  <p:tag name="KSO_WM_UNIT_TYPE" val="l_h_i"/>
</p:tagLst>
</file>

<file path=ppt/tags/tag15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4_1"/>
  <p:tag name="KSO_WM_UNIT_INDEX" val="1_4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58.xml><?xml version="1.0" encoding="utf-8"?>
<p:tagLst xmlns:p="http://schemas.openxmlformats.org/presentationml/2006/main">
  <p:tag name="KSO_WM_BEAUTIFY_FLAG" val="#wm#"/>
  <p:tag name="KSO_WM_TAG_VERSION" val="1.0"/>
  <p:tag name="KSO_WM_TEMPLATE_CATEGORY" val="custom"/>
  <p:tag name="KSO_WM_TEMPLATE_INDEX" val="20230916"/>
  <p:tag name="KSO_WM_UNIT_COMPATIBLE" val="1"/>
  <p:tag name="KSO_WM_UNIT_CONTENT_GROUP_TYPE" val="contentchip"/>
  <p:tag name="KSO_WM_UNIT_DIAGRAM_ISNUMVISUAL" val="0"/>
  <p:tag name="KSO_WM_UNIT_DIAGRAM_ISREFERUNIT" val="0"/>
  <p:tag name="KSO_WM_UNIT_HIGHLIGHT" val="0"/>
  <p:tag name="KSO_WM_UNIT_ID" val="custom20230916_7*e*1"/>
  <p:tag name="KSO_WM_UNIT_INDEX" val="1"/>
  <p:tag name="KSO_WM_UNIT_LAYERLEVEL" val="1"/>
  <p:tag name="KSO_WM_UNIT_NOCLEAR" val="0"/>
  <p:tag name="KSO_WM_UNIT_PRESET_TEXT" val="03"/>
  <p:tag name="KSO_WM_UNIT_TYPE" val="e"/>
  <p:tag name="KSO_WM_UNIT_VALUE" val="6"/>
</p:tagLst>
</file>

<file path=ppt/tags/tag159.xml><?xml version="1.0" encoding="utf-8"?>
<p:tagLst xmlns:p="http://schemas.openxmlformats.org/presentationml/2006/main">
  <p:tag name="KSO_WM_BEAUTIFY_FLAG" val="#wm#"/>
  <p:tag name="KSO_WM_TAG_VERSION" val="1.0"/>
  <p:tag name="KSO_WM_TEMPLATE_CATEGORY" val="custom"/>
  <p:tag name="KSO_WM_TEMPLATE_INDEX" val="20230916"/>
  <p:tag name="KSO_WM_UNIT_COMPATIBLE" val="0"/>
  <p:tag name="KSO_WM_UNIT_CONTENT_GROUP_TYPE" val="contentchip"/>
  <p:tag name="KSO_WM_UNIT_DIAGRAM_ISNUMVISUAL" val="0"/>
  <p:tag name="KSO_WM_UNIT_DIAGRAM_ISREFERUNIT" val="0"/>
  <p:tag name="KSO_WM_UNIT_HIGHLIGHT" val="0"/>
  <p:tag name="KSO_WM_UNIT_ID" val="custom20230916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60.xml><?xml version="1.0" encoding="utf-8"?>
<p:tagLst xmlns:p="http://schemas.openxmlformats.org/presentationml/2006/main">
  <p:tag name="KSO_WM_BEAUTIFY_FLAG" val="#wm#"/>
  <p:tag name="KSO_WM_SLIDE_CONTENT_AREA" val="{&quot;left&quot;:&quot;206.6&quot;,&quot;top&quot;:&quot;98&quot;,&quot;width&quot;:&quot;576.4&quot;,&quot;height&quot;:&quot;343.95&quot;}"/>
  <p:tag name="KSO_WM_SLIDE_ID" val="custom20230916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916"/>
  <p:tag name="KSO_WM_TEMPLATE_MASTER_TYPE" val="0"/>
  <p:tag name="KSO_WM_TEMPLATE_SUBCATEGORY" val="29"/>
</p:tagLst>
</file>

<file path=ppt/tags/tag161.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1"/>
  <p:tag name="KSO_WM_UNIT_INDEX" val="1_1_1"/>
  <p:tag name="KSO_WM_UNIT_LAYERLEVEL" val="1_1_1"/>
  <p:tag name="KSO_WM_UNIT_TYPE" val="l_h_i"/>
</p:tagLst>
</file>

<file path=ppt/tags/tag16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2"/>
  <p:tag name="KSO_WM_UNIT_INDEX" val="1_1_2"/>
  <p:tag name="KSO_WM_UNIT_LAYERLEVEL" val="1_1_1"/>
  <p:tag name="KSO_WM_UNIT_TYPE" val="l_h_i"/>
</p:tagLst>
</file>

<file path=ppt/tags/tag16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64.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1"/>
  <p:tag name="KSO_WM_UNIT_INDEX" val="1_2_1"/>
  <p:tag name="KSO_WM_UNIT_LAYERLEVEL" val="1_1_1"/>
  <p:tag name="KSO_WM_UNIT_TYPE" val="l_h_i"/>
</p:tagLst>
</file>

<file path=ppt/tags/tag165.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2"/>
  <p:tag name="KSO_WM_UNIT_INDEX" val="1_2_2"/>
  <p:tag name="KSO_WM_UNIT_LAYERLEVEL" val="1_1_1"/>
  <p:tag name="KSO_WM_UNIT_TYPE" val="l_h_i"/>
</p:tagLst>
</file>

<file path=ppt/tags/tag16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67.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1"/>
  <p:tag name="KSO_WM_UNIT_INDEX" val="1_3_1"/>
  <p:tag name="KSO_WM_UNIT_LAYERLEVEL" val="1_1_1"/>
  <p:tag name="KSO_WM_UNIT_TYPE" val="l_h_i"/>
</p:tagLst>
</file>

<file path=ppt/tags/tag168.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2"/>
  <p:tag name="KSO_WM_UNIT_INDEX" val="1_3_2"/>
  <p:tag name="KSO_WM_UNIT_LAYERLEVEL" val="1_1_1"/>
  <p:tag name="KSO_WM_UNIT_TYPE" val="l_h_i"/>
</p:tagLst>
</file>

<file path=ppt/tags/tag16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70.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1"/>
  <p:tag name="KSO_WM_UNIT_INDEX" val="1_4_1"/>
  <p:tag name="KSO_WM_UNIT_LAYERLEVEL" val="1_1_1"/>
  <p:tag name="KSO_WM_UNIT_TYPE" val="l_h_i"/>
</p:tagLst>
</file>

<file path=ppt/tags/tag171.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2"/>
  <p:tag name="KSO_WM_UNIT_INDEX" val="1_4_2"/>
  <p:tag name="KSO_WM_UNIT_LAYERLEVEL" val="1_1_1"/>
  <p:tag name="KSO_WM_UNIT_TYPE" val="l_h_i"/>
</p:tagLst>
</file>

<file path=ppt/tags/tag17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73.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1_1"/>
  <p:tag name="KSO_WM_UNIT_INDEX" val="1_1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17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1_1"/>
  <p:tag name="KSO_WM_UNIT_INDEX" val="1_1_1"/>
  <p:tag name="KSO_WM_UNIT_LAYERLEVEL" val="1_1_1"/>
  <p:tag name="KSO_WM_UNIT_LINE_FORE_SCHEMECOLOR_INDEX" val="5"/>
  <p:tag name="KSO_WM_UNIT_TYPE" val="l_h_i"/>
</p:tagLst>
</file>

<file path=ppt/tags/tag175.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1_2"/>
  <p:tag name="KSO_WM_UNIT_INDEX" val="1_1_2"/>
  <p:tag name="KSO_WM_UNIT_LAYERLEVEL" val="1_1_1"/>
  <p:tag name="KSO_WM_UNIT_LINE_FORE_SCHEMECOLOR_INDEX" val="5"/>
  <p:tag name="KSO_WM_UNIT_TYPE" val="l_h_i"/>
</p:tagLst>
</file>

<file path=ppt/tags/tag176.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2_1"/>
  <p:tag name="KSO_WM_UNIT_INDEX" val="1_2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177.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2_1"/>
  <p:tag name="KSO_WM_UNIT_INDEX" val="1_2_1"/>
  <p:tag name="KSO_WM_UNIT_LAYERLEVEL" val="1_1_1"/>
  <p:tag name="KSO_WM_UNIT_LINE_FORE_SCHEMECOLOR_INDEX" val="5"/>
  <p:tag name="KSO_WM_UNIT_TYPE" val="l_h_i"/>
</p:tagLst>
</file>

<file path=ppt/tags/tag178.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2_2"/>
  <p:tag name="KSO_WM_UNIT_INDEX" val="1_2_2"/>
  <p:tag name="KSO_WM_UNIT_LAYERLEVEL" val="1_1_1"/>
  <p:tag name="KSO_WM_UNIT_LINE_FORE_SCHEMECOLOR_INDEX" val="5"/>
  <p:tag name="KSO_WM_UNIT_TYPE" val="l_h_i"/>
</p:tagLst>
</file>

<file path=ppt/tags/tag17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3_1"/>
  <p:tag name="KSO_WM_UNIT_INDEX" val="1_3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18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3_1"/>
  <p:tag name="KSO_WM_UNIT_INDEX" val="1_3_1"/>
  <p:tag name="KSO_WM_UNIT_LAYERLEVEL" val="1_1_1"/>
  <p:tag name="KSO_WM_UNIT_LINE_FORE_SCHEMECOLOR_INDEX" val="5"/>
  <p:tag name="KSO_WM_UNIT_TYPE" val="l_h_i"/>
</p:tagLst>
</file>

<file path=ppt/tags/tag18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3_2"/>
  <p:tag name="KSO_WM_UNIT_INDEX" val="1_3_2"/>
  <p:tag name="KSO_WM_UNIT_LAYERLEVEL" val="1_1_1"/>
  <p:tag name="KSO_WM_UNIT_LINE_FORE_SCHEMECOLOR_INDEX" val="5"/>
  <p:tag name="KSO_WM_UNIT_TYPE" val="l_h_i"/>
</p:tagLst>
</file>

<file path=ppt/tags/tag182.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4_1"/>
  <p:tag name="KSO_WM_UNIT_INDEX" val="1_4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183.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4_1"/>
  <p:tag name="KSO_WM_UNIT_INDEX" val="1_4_1"/>
  <p:tag name="KSO_WM_UNIT_LAYERLEVEL" val="1_1_1"/>
  <p:tag name="KSO_WM_UNIT_LINE_FORE_SCHEMECOLOR_INDEX" val="5"/>
  <p:tag name="KSO_WM_UNIT_TYPE" val="l_h_i"/>
</p:tagLst>
</file>

<file path=ppt/tags/tag18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4_2"/>
  <p:tag name="KSO_WM_UNIT_INDEX" val="1_4_2"/>
  <p:tag name="KSO_WM_UNIT_LAYERLEVEL" val="1_1_1"/>
  <p:tag name="KSO_WM_UNIT_LINE_FORE_SCHEMECOLOR_INDEX" val="5"/>
  <p:tag name="KSO_WM_UNIT_TYPE" val="l_h_i"/>
</p:tagLst>
</file>

<file path=ppt/tags/tag185.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
  <p:tag name="KSO_WM_UNIT_INDEX" val="1_1"/>
  <p:tag name="KSO_WM_UNIT_LAYERLEVEL" val="1_1"/>
  <p:tag name="KSO_WM_UNIT_TYPE" val="l_i"/>
</p:tagLst>
</file>

<file path=ppt/tags/tag186.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
  <p:tag name="KSO_WM_UNIT_INDEX" val="1_2"/>
  <p:tag name="KSO_WM_UNIT_LAYERLEVEL" val="1_1"/>
  <p:tag name="KSO_WM_UNIT_LINE_FORE_SCHEMECOLOR_INDEX" val="5"/>
  <p:tag name="KSO_WM_UNIT_TYPE" val="l_i"/>
</p:tagLst>
</file>

<file path=ppt/tags/tag187.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3"/>
  <p:tag name="KSO_WM_UNIT_INDEX" val="1_3"/>
  <p:tag name="KSO_WM_UNIT_LAYERLEVEL" val="1_1"/>
  <p:tag name="KSO_WM_UNIT_TYPE" val="l_i"/>
</p:tagLst>
</file>

<file path=ppt/tags/tag18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4"/>
  <p:tag name="KSO_WM_UNIT_INDEX" val="1_4"/>
  <p:tag name="KSO_WM_UNIT_LAYERLEVEL" val="1_1"/>
  <p:tag name="KSO_WM_UNIT_LINE_FORE_SCHEMECOLOR_INDEX" val="5"/>
  <p:tag name="KSO_WM_UNIT_TYPE" val="l_i"/>
</p:tagLst>
</file>

<file path=ppt/tags/tag18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5"/>
  <p:tag name="KSO_WM_UNIT_INDEX" val="1_5"/>
  <p:tag name="KSO_WM_UNIT_LAYERLEVEL" val="1_1"/>
  <p:tag name="KSO_WM_UNIT_TYPE" val="l_i"/>
</p:tagLst>
</file>

<file path=ppt/tags/tag190.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6"/>
  <p:tag name="KSO_WM_UNIT_INDEX" val="1_6"/>
  <p:tag name="KSO_WM_UNIT_LAYERLEVEL" val="1_1"/>
  <p:tag name="KSO_WM_UNIT_TYPE" val="l_i"/>
</p:tagLst>
</file>

<file path=ppt/tags/tag19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7"/>
  <p:tag name="KSO_WM_UNIT_INDEX" val="1_7"/>
  <p:tag name="KSO_WM_UNIT_LAYERLEVEL" val="1_1"/>
  <p:tag name="KSO_WM_UNIT_LINE_FORE_SCHEMECOLOR_INDEX" val="5"/>
  <p:tag name="KSO_WM_UNIT_TYPE" val="l_i"/>
</p:tagLst>
</file>

<file path=ppt/tags/tag19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8"/>
  <p:tag name="KSO_WM_UNIT_INDEX" val="1_8"/>
  <p:tag name="KSO_WM_UNIT_LAYERLEVEL" val="1_1"/>
  <p:tag name="KSO_WM_UNIT_LINE_FORE_SCHEMECOLOR_INDEX" val="5"/>
  <p:tag name="KSO_WM_UNIT_TYPE" val="l_i"/>
</p:tagLst>
</file>

<file path=ppt/tags/tag193.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9"/>
  <p:tag name="KSO_WM_UNIT_INDEX" val="1_9"/>
  <p:tag name="KSO_WM_UNIT_LAYERLEVEL" val="1_1"/>
  <p:tag name="KSO_WM_UNIT_LINE_FORE_SCHEMECOLOR_INDEX" val="5"/>
  <p:tag name="KSO_WM_UNIT_TYPE" val="l_i"/>
</p:tagLst>
</file>

<file path=ppt/tags/tag194.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0"/>
  <p:tag name="KSO_WM_UNIT_INDEX" val="1_10"/>
  <p:tag name="KSO_WM_UNIT_LAYERLEVEL" val="1_1"/>
  <p:tag name="KSO_WM_UNIT_TYPE" val="l_i"/>
</p:tagLst>
</file>

<file path=ppt/tags/tag19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1"/>
  <p:tag name="KSO_WM_UNIT_INDEX" val="1_11"/>
  <p:tag name="KSO_WM_UNIT_LAYERLEVEL" val="1_1"/>
  <p:tag name="KSO_WM_UNIT_LINE_FORE_SCHEMECOLOR_INDEX" val="5"/>
  <p:tag name="KSO_WM_UNIT_TYPE" val="l_i"/>
</p:tagLst>
</file>

<file path=ppt/tags/tag196.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2"/>
  <p:tag name="KSO_WM_UNIT_INDEX" val="1_12"/>
  <p:tag name="KSO_WM_UNIT_LAYERLEVEL" val="1_1"/>
  <p:tag name="KSO_WM_UNIT_TYPE" val="l_i"/>
</p:tagLst>
</file>

<file path=ppt/tags/tag197.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3"/>
  <p:tag name="KSO_WM_UNIT_INDEX" val="1_13"/>
  <p:tag name="KSO_WM_UNIT_LAYERLEVEL" val="1_1"/>
  <p:tag name="KSO_WM_UNIT_TYPE" val="l_i"/>
</p:tagLst>
</file>

<file path=ppt/tags/tag198.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4"/>
  <p:tag name="KSO_WM_UNIT_INDEX" val="1_14"/>
  <p:tag name="KSO_WM_UNIT_LAYERLEVEL" val="1_1"/>
  <p:tag name="KSO_WM_UNIT_LINE_FORE_SCHEMECOLOR_INDEX" val="5"/>
  <p:tag name="KSO_WM_UNIT_TYPE" val="l_i"/>
</p:tagLst>
</file>

<file path=ppt/tags/tag19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5"/>
  <p:tag name="KSO_WM_UNIT_INDEX" val="1_15"/>
  <p:tag name="KSO_WM_UNIT_LAYERLEVEL" val="1_1"/>
  <p:tag name="KSO_WM_UNIT_LINE_FORE_SCHEMECOLOR_INDEX" val="5"/>
  <p:tag name="KSO_WM_UNIT_TYPE" val="l_i"/>
</p:tagLst>
</file>

<file path=ppt/tags/tag20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6"/>
  <p:tag name="KSO_WM_UNIT_INDEX" val="1_16"/>
  <p:tag name="KSO_WM_UNIT_LAYERLEVEL" val="1_1"/>
  <p:tag name="KSO_WM_UNIT_LINE_FORE_SCHEMECOLOR_INDEX" val="5"/>
  <p:tag name="KSO_WM_UNIT_TYPE" val="l_i"/>
</p:tagLst>
</file>

<file path=ppt/tags/tag201.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7"/>
  <p:tag name="KSO_WM_UNIT_INDEX" val="1_17"/>
  <p:tag name="KSO_WM_UNIT_LAYERLEVEL" val="1_1"/>
  <p:tag name="KSO_WM_UNIT_TYPE" val="l_i"/>
</p:tagLst>
</file>

<file path=ppt/tags/tag20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8"/>
  <p:tag name="KSO_WM_UNIT_INDEX" val="1_18"/>
  <p:tag name="KSO_WM_UNIT_LAYERLEVEL" val="1_1"/>
  <p:tag name="KSO_WM_UNIT_LINE_FORE_SCHEMECOLOR_INDEX" val="5"/>
  <p:tag name="KSO_WM_UNIT_TYPE" val="l_i"/>
</p:tagLst>
</file>

<file path=ppt/tags/tag203.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9"/>
  <p:tag name="KSO_WM_UNIT_INDEX" val="1_19"/>
  <p:tag name="KSO_WM_UNIT_LAYERLEVEL" val="1_1"/>
  <p:tag name="KSO_WM_UNIT_TYPE" val="l_i"/>
</p:tagLst>
</file>

<file path=ppt/tags/tag20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0"/>
  <p:tag name="KSO_WM_UNIT_INDEX" val="1_20"/>
  <p:tag name="KSO_WM_UNIT_LAYERLEVEL" val="1_1"/>
  <p:tag name="KSO_WM_UNIT_LINE_FORE_SCHEMECOLOR_INDEX" val="5"/>
  <p:tag name="KSO_WM_UNIT_TYPE" val="l_i"/>
</p:tagLst>
</file>

<file path=ppt/tags/tag205.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1"/>
  <p:tag name="KSO_WM_UNIT_INDEX" val="1_21"/>
  <p:tag name="KSO_WM_UNIT_LAYERLEVEL" val="1_1"/>
  <p:tag name="KSO_WM_UNIT_TYPE" val="l_i"/>
</p:tagLst>
</file>

<file path=ppt/tags/tag206.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2"/>
  <p:tag name="KSO_WM_UNIT_INDEX" val="1_22"/>
  <p:tag name="KSO_WM_UNIT_LAYERLEVEL" val="1_1"/>
  <p:tag name="KSO_WM_UNIT_TYPE" val="l_i"/>
</p:tagLst>
</file>

<file path=ppt/tags/tag207.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3"/>
  <p:tag name="KSO_WM_UNIT_INDEX" val="1_23"/>
  <p:tag name="KSO_WM_UNIT_LAYERLEVEL" val="1_1"/>
  <p:tag name="KSO_WM_UNIT_TYPE" val="l_i"/>
</p:tagLst>
</file>

<file path=ppt/tags/tag208.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4"/>
  <p:tag name="KSO_WM_UNIT_INDEX" val="1_24"/>
  <p:tag name="KSO_WM_UNIT_LAYERLEVEL" val="1_1"/>
  <p:tag name="KSO_WM_UNIT_TYPE" val="l_i"/>
</p:tagLst>
</file>

<file path=ppt/tags/tag209.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5"/>
  <p:tag name="KSO_WM_UNIT_INDEX" val="1_25"/>
  <p:tag name="KSO_WM_UNIT_LAYERLEVEL" val="1_1"/>
  <p:tag name="KSO_WM_UNIT_TYPE" val="l_i"/>
</p:tagLst>
</file>

<file path=ppt/tags/tag21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1_1"/>
  <p:tag name="KSO_WM_UNIT_INDEX" val="1_1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1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4_1"/>
  <p:tag name="KSO_WM_UNIT_INDEX" val="1_4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1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3_1"/>
  <p:tag name="KSO_WM_UNIT_INDEX" val="1_3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1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2_1"/>
  <p:tag name="KSO_WM_UNIT_INDEX" val="1_2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1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1_1"/>
  <p:tag name="KSO_WM_UNIT_INDEX" val="1_1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21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2_1"/>
  <p:tag name="KSO_WM_UNIT_INDEX" val="1_2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21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3_1"/>
  <p:tag name="KSO_WM_UNIT_INDEX" val="1_3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21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4_1"/>
  <p:tag name="KSO_WM_UNIT_INDEX" val="1_4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218.xml><?xml version="1.0" encoding="utf-8"?>
<p:tagLst xmlns:p="http://schemas.openxmlformats.org/presentationml/2006/main">
  <p:tag name="KSO_WM_BEAUTIFY_FLAG" val="#wm#"/>
  <p:tag name="KSO_WM_TAG_VERSION" val="1.0"/>
  <p:tag name="KSO_WM_TEMPLATE_CATEGORY" val="custom"/>
  <p:tag name="KSO_WM_TEMPLATE_INDEX" val="20230916"/>
  <p:tag name="KSO_WM_UNIT_COMPATIBLE" val="1"/>
  <p:tag name="KSO_WM_UNIT_CONTENT_GROUP_TYPE" val="contentchip"/>
  <p:tag name="KSO_WM_UNIT_DIAGRAM_ISNUMVISUAL" val="0"/>
  <p:tag name="KSO_WM_UNIT_DIAGRAM_ISREFERUNIT" val="0"/>
  <p:tag name="KSO_WM_UNIT_HIGHLIGHT" val="0"/>
  <p:tag name="KSO_WM_UNIT_ID" val="custom20230916_7*e*1"/>
  <p:tag name="KSO_WM_UNIT_INDEX" val="1"/>
  <p:tag name="KSO_WM_UNIT_LAYERLEVEL" val="1"/>
  <p:tag name="KSO_WM_UNIT_NOCLEAR" val="0"/>
  <p:tag name="KSO_WM_UNIT_PRESET_TEXT" val="04"/>
  <p:tag name="KSO_WM_UNIT_TYPE" val="e"/>
  <p:tag name="KSO_WM_UNIT_VALUE" val="6"/>
</p:tagLst>
</file>

<file path=ppt/tags/tag219.xml><?xml version="1.0" encoding="utf-8"?>
<p:tagLst xmlns:p="http://schemas.openxmlformats.org/presentationml/2006/main">
  <p:tag name="KSO_WM_BEAUTIFY_FLAG" val="#wm#"/>
  <p:tag name="KSO_WM_TAG_VERSION" val="1.0"/>
  <p:tag name="KSO_WM_TEMPLATE_CATEGORY" val="custom"/>
  <p:tag name="KSO_WM_TEMPLATE_INDEX" val="20230916"/>
  <p:tag name="KSO_WM_UNIT_COMPATIBLE" val="0"/>
  <p:tag name="KSO_WM_UNIT_CONTENT_GROUP_TYPE" val="contentchip"/>
  <p:tag name="KSO_WM_UNIT_DIAGRAM_ISNUMVISUAL" val="0"/>
  <p:tag name="KSO_WM_UNIT_DIAGRAM_ISREFERUNIT" val="0"/>
  <p:tag name="KSO_WM_UNIT_HIGHLIGHT" val="0"/>
  <p:tag name="KSO_WM_UNIT_ID" val="custom20230916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220.xml><?xml version="1.0" encoding="utf-8"?>
<p:tagLst xmlns:p="http://schemas.openxmlformats.org/presentationml/2006/main">
  <p:tag name="KSO_WM_BEAUTIFY_FLAG" val="#wm#"/>
  <p:tag name="KSO_WM_SLIDE_CONTENT_AREA" val="{&quot;left&quot;:&quot;206.6&quot;,&quot;top&quot;:&quot;98&quot;,&quot;width&quot;:&quot;576.4&quot;,&quot;height&quot;:&quot;343.95&quot;}"/>
  <p:tag name="KSO_WM_SLIDE_ID" val="custom20230916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916"/>
  <p:tag name="KSO_WM_TEMPLATE_MASTER_TYPE" val="0"/>
  <p:tag name="KSO_WM_TEMPLATE_SUBCATEGORY" val="29"/>
</p:tagLst>
</file>

<file path=ppt/tags/tag22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57">
      <a:dk1>
        <a:srgbClr val="000000"/>
      </a:dk1>
      <a:lt1>
        <a:srgbClr val="FFFFFF"/>
      </a:lt1>
      <a:dk2>
        <a:srgbClr val="421B00"/>
      </a:dk2>
      <a:lt2>
        <a:srgbClr val="FFF0E7"/>
      </a:lt2>
      <a:accent1>
        <a:srgbClr val="FF6600"/>
      </a:accent1>
      <a:accent2>
        <a:srgbClr val="53A6EB"/>
      </a:accent2>
      <a:accent3>
        <a:srgbClr val="45CB98"/>
      </a:accent3>
      <a:accent4>
        <a:srgbClr val="FFB03B"/>
      </a:accent4>
      <a:accent5>
        <a:srgbClr val="EC5E3C"/>
      </a:accent5>
      <a:accent6>
        <a:srgbClr val="EC4A7C"/>
      </a:accent6>
      <a:hlink>
        <a:srgbClr val="0563C1"/>
      </a:hlink>
      <a:folHlink>
        <a:srgbClr val="954D72"/>
      </a:folHlink>
    </a:clrScheme>
    <a:fontScheme name="自定义 3">
      <a:majorFont>
        <a:latin typeface="微软雅黑"/>
        <a:ea typeface="微软雅黑"/>
        <a:cs typeface="Arial"/>
      </a:majorFont>
      <a:minorFont>
        <a:latin typeface="微软雅黑"/>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70</Paragraphs>
  <Slides>18</Slides>
  <Notes>2</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18</vt:i4>
      </vt:variant>
    </vt:vector>
  </HeadingPairs>
  <TitlesOfParts>
    <vt:vector baseType="lpstr" size="24">
      <vt:lpstr>Arial</vt:lpstr>
      <vt:lpstr>Calibri</vt:lpstr>
      <vt:lpstr>微软雅黑</vt:lpstr>
      <vt:lpstr>Wingdings</vt:lpstr>
      <vt:lpstr>Calibri Light</vt:lpstr>
      <vt:lpstr>Office Theme</vt:lpstr>
      <vt:lpstr>物流双碳应用</vt:lpstr>
      <vt:lpstr>目录</vt:lpstr>
      <vt:lpstr>添加章节标题</vt:lpstr>
      <vt:lpstr>物流双碳背景</vt:lpstr>
      <vt:lpstr>PowerPoint Presentation</vt:lpstr>
      <vt:lpstr>物流行业现状</vt:lpstr>
      <vt:lpstr>碳排放现状</vt:lpstr>
      <vt:lpstr>双碳目标提出</vt:lpstr>
      <vt:lpstr>物流行业双碳应用意义</vt:lpstr>
      <vt:lpstr>物流双碳技术</vt:lpstr>
      <vt:lpstr>PowerPoint Presentation</vt:lpstr>
      <vt:lpstr>新能源物流车技术</vt:lpstr>
      <vt:lpstr>智能仓储技术</vt:lpstr>
      <vt:lpstr>绿色包装技术</vt:lpstr>
      <vt:lpstr>低碳运输技术</vt:lpstr>
      <vt:lpstr>物流双碳实践案例</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2024-09-05T10:44:58.757</cp:lastPrinted>
  <dcterms:created xsi:type="dcterms:W3CDTF">2024-09-05T02:44:58Z</dcterms:created>
  <dcterms:modified xsi:type="dcterms:W3CDTF">2024-09-05T02:45:00Z</dcterms:modified>
</cp:coreProperties>
</file>