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99F65-3D71-47D0-9651-E92FC8151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39BD5-F647-4A0C-B25B-8EE9E1460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C20C3-F3CC-4E77-9B07-4E1F88963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F3B4B-7624-4F7E-86B9-5F66C7F6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63E3E-8353-4804-8FBA-2082A38F3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B9EEA-ABD8-47E7-8D7D-33A69A2CE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86DCE-3827-4BBE-8B65-41BEA9F6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EEFAF-192D-49F5-96D3-4B665566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F9B35-4520-498D-9922-C85F6C68F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3EF90-04B0-425E-AFED-2C04E83DB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36100-5451-46DF-92A9-F31EB3ACA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6101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《圆的周长李海燕》ppt课件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圆的周长的计算方法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圆的周长与直径的关系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圆的周长的实际应用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李海燕的贡献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圆的周长的定义和计算公式是本课件的重要内容，需要清晰地呈现。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首先，圆的周长的定义应明确给出，即“圆的周长是指围绕圆一周的长度”。其次，应给出计算公式，即“C = 2πr”，其中“C”表示圆的周长，“π”是一个数学常数（圆周率），“r”表示圆的半径。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定义与公式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介绍圆周率的历史发展过程，有助于学生了解数学知识的演进和人类对圆的认识。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从古至今，人类对圆周率的探索经历了漫长的发展过程。从最早的采用“径一周三”的近似值，到阿基米德发现精确的圆周率计算方法，再到现代计算机技术的广泛应用，人类对圆周率的认知越来越深入。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圆周率的历史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介绍圆周率在现实生活和科技领域中的应用，使学生认识到数学知识的实用价值。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率在各个领域都有广泛的应用。例如，在物理学中，圆周率是描述圆或球体运动规律的重要参数；在工程学中，圆周率用于计算圆的精确尺寸；在计算机图形学中，圆周率用于生成平滑的圆形图像；在金融领域，圆周率用于计算复利和评估投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圆周率的应用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圆的周长的计算方法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简单直接，但精度有限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使用直尺直接测量圆的周长，但受限于测量工具的精度，适用于精度要求不高的场合。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直接测量法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操作简便，需要辅助工具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将圆在直尺上滚动一圈，测量滚动过的长度即为圆的周长。需要一个平稳的表面和无弹性的滚动轴。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计算准确，应用广泛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根据圆周长的计算公式 C = 2πr (其中 r 是圆的半径)，通过测量或计算得到圆的半径，再代入公式计算周长。公式法适用于各种场合，计算准确度高。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圆的周长与直径的关系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https://d.book118.com/528056101031006026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2024-09-03T07:25:32.762</cp:lastPrinted>
  <dcterms:created xsi:type="dcterms:W3CDTF">2024-09-02T23:25:32Z</dcterms:created>
  <dcterms:modified xsi:type="dcterms:W3CDTF">2024-09-02T23:25:34Z</dcterms:modified>
</cp:coreProperties>
</file>