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FE060-3F80-44C6-BAC3-6AC88E9DE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A136D-3696-4E4B-AC78-2C2157AB0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9E7D77-1CCE-4EF0-95BA-DB7B9FB55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3BF999-08A7-4F90-8214-2A736174B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0C6BC2-34A9-4946-8A2C-C6FCA20D8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02774E-F3CD-46E7-8B53-6416AB262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53DCAC-DD82-4BAF-9857-FB720CE54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9AD21B-8B23-47C8-A111-147BD0B48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27AB6C-71DD-49F1-A23C-4898F951C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E840EE-0DB4-49B3-B8E1-5A355BEA8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07BC59-C129-4F75-B809-7D7BC5B29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571001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《之四程序设计》ppt课件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程序设计概述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编程语言基础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数据结构和算法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面向对象程序设计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软件工程与程序设计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实践与案例分析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程序设计是一门科学，它研究如何用计算机语言描述和实现算法，解决现实问题。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程序设计是软件开发的重要基础，它涉及到计算机科学的多个领域，如数据结构、算法、操作系统等。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程序设计语言是程序设计的工具，通过它可以将算法转化为计算机可执行的指令。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032" r="403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程序设计的定义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将程序划分为独立的模块，每个模块完成特定的功能。这有助于提高代码的可维护性和可重用性。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错误处理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在程序设计中应充分考虑错误处理，通过异常处理、错误码等方式应对可能出现的问题。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通过适当的抽象，隐藏实现细节，只展示必要的信息。这有助于简化问题，降低复杂性。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程序设计时应尽量使代码简洁明了，易于理解。避免使用过于复杂的语句或结构。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程序设计的原则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明确问题的需求和目标，进行需求分析和系统设计。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设计算法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根据问题分析，设计解决问题的算法。这涉及到选择合适的数据结构、确定算法的输入和输出、评估算法的时间复杂度和空间复杂度等。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编写代码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使用编程语言实现算法，将算法转化为计算机可执行的指令。这一过程中需要注意代码的清晰性、可读性和可维护性。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测试与调试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通过测试和调试来确保程序的正确性和可靠性。测试应覆盖所有可能的输入情况，并验证程序的输出是否符合预期结果。调试则是对程序中出现的错误进行定位和修复的过程。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维护与优化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在程序运行过程中，可能需要对程序进行维护和优化，以适应新的需求或提高程序的性能。这可能涉及到代码重构、性能优化等方面的工作。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程序设计的基本步骤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编程语言基础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低级语言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直接对计算机硬件进行编程，包括机器语言和汇编语言。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高级语言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提供更接近自然语言的编程方式，包括C、C、Python等。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脚本语言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用于自动化任务，如Shell脚本、JavaScript等。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面向对象语言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支持对象的概念，如Java、C#等。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编程语言的分类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关键字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定义变量和常量的类型，如整数、浮点数、字符串等。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数据类型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运算符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用于控制程序的执行流程，如if语句、循环语句等。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定义编程语言的基本元素，如if、else、while等。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用于执行算术和逻辑运算，如+、-、*、/等。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编程语言的语法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333" r="103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按照代码的顺序执行。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顺序结构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根据条件判断执行不同的代码块，如if语句。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选择结构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重复执行一段代码，如for循环、while循环等。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循环结构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控制程序的执行流程，如break、continue等。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跳转结构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编程语言的控制结构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编程语言的函数和模块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将一段代码封装在一起，可以重复使用，如数学函数、自定义函数等。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模块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将一组相关的函数和变量封装在一起，便于管理和维护，如标准库模块、第三方模块等。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数据结构和算法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数据结构的基本概念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数据结构是计算机中数据的逻辑结构，它涉及到数据的组织、存储和操作方式。数据结构是计算机科学中的重要概念，是设计和实现算法的基础。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数据结构的分类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数据结构可以根据不同的分类标准进行分类，如根据数据的组织方式可以分为线性结构和非线性结构，常见的线性结构有数组、链表、栈等，常见的非线性结构有树、图等。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数据结构的重要性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数据结构在计算机科学中具有非常重要的作用，它是程序设计和算法实现的基础。良好的数据结构设计可以提高程序的效率和可维护性，同时也可以提高算法的效率和正确性。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数据结构的基本概念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链表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链表是一种线性数据结构，它通过指针将元素链接在一起，每个元素包含数据和指向下一个元素的指针。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队列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队列是一种先进先出（FIFO）的数据结构，它只允许在队尾进行插入操作，在队头进行删除操作。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图是由节点和边组成的数据结构，它可以表示对象之间的关系。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数组是一种线性数据结构，它按照一定的顺序排列元素，可以通过索引访问任意位置的元素。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栈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栈是一种后进先出（LIFO）的数据结构，它只允许在栈顶进行插入和删除操作。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树是一种非线性数据结构，它由节点和边组成，每个节点可以有多个子节点。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常见的数据结构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算法的定义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算法是一组明确的规则和步骤，用于解决特定问题或完成特定任务。算法应该具有输入、输出和可重复性，同时应该具有有限性，即能够在有限的时间内完成。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算法的分类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算法可以根据不同的分类标准进行分类，如根据算法的性质可以分为确定性算法和非确定性算法，根据算法的实现方式可以分为顺序算法和并行算法等。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算法的重要性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算法在计算机科学中具有非常重要的作用，它是程序设计和计算机科学的核心。良好的算法设计可以提高程序的效率和可维护性，同时也可以提高计算机系统的性能和效率。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算法的基本概念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https://d.book118.com/528057100131006031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2024-09-08T22:45:07.929</cp:lastPrinted>
  <dcterms:created xsi:type="dcterms:W3CDTF">2024-09-08T14:45:07Z</dcterms:created>
  <dcterms:modified xsi:type="dcterms:W3CDTF">2024-09-08T14:45:10Z</dcterms:modified>
</cp:coreProperties>
</file>