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6A031-BB8B-4749-AC67-D1BD34FEB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CEDDD-2E40-4158-A2D4-6848E20D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2503B-F796-4793-A1AA-1F38E13E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02E2F-6907-4760-A617-BB4FB95D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DE80D-9EAD-4A19-8DA2-0CB8336BD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F20C7-777F-4DD8-8312-B00A7B33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6E4710-04FD-418F-889A-B3077151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4E243-C540-4CF7-9D8E-152B37EA4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184B7-BCB5-407E-B66B-ABC4A19D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AAD3F-F0E8-488B-83D2-8BF5286B6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DE3B4-2E92-4B46-985D-200EFA33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7101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工程安全培训计划和工作安排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培训计划实施与监控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通过培训，使员工充分认识到工程安全的重要性，增强安全意识，预防安全事故的发生。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学会应急处理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使员工熟悉并掌握工程安全操作规程，确保在工作中遵循安全规范，降低事故风险。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培训员工掌握应对突发事件和紧急情况的技能，提高应急处理能力，减少事故损失。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应急处理技能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介绍国家和地方有关工程安全的法律法规、标准及规章制度。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详细讲解各类工程作业的安全操作规程，包括施工、检修、维护等环节。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通过分析典型事故案例，总结经验教训，提高员工对安全事故的防范意识。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培训员工掌握应对坍塌、坠落、触电等常见事故的应急处理技能。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通过课堂讲解、PPT演示等方式，使员工系统学习工程安全知识。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组织员工进行模拟演练和实地操作，提高员工的安全操作技能和应对突发事件的能力。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利用网络平台，提供在线课程、视频教程等学习资源，方便员工随时随地学习。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对员工进行定期的安全知识考核，确保员工掌握安全知识和技能。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为期一周，每天8小时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第一天：安全意识教育；第二天：安全操作规程；第三天：紧急救援措施；第四天：安全防护设备使用；第五天：案例分析；第六天：总结与考核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具有丰富工程安全经验的专家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主讲人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负责设备调试、现场管理及协助主讲人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辅助人员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负责培训计划的制定、实施及后期评估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培训人员分工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具备良好通风和光照条件的室内场所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投影仪、音响、安全帽、手套、安全鞋等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培训场地和设备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https://d.book118.com/528057101060006042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2024-09-21T14:29:39.908</cp:lastPrinted>
  <dcterms:created xsi:type="dcterms:W3CDTF">2024-09-21T06:29:39Z</dcterms:created>
  <dcterms:modified xsi:type="dcterms:W3CDTF">2024-09-21T06:29:41Z</dcterms:modified>
</cp:coreProperties>
</file>