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F66F7-19F1-47DF-A73A-181C59FC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636D9-E7D2-45FC-802B-D2D07924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E067C-599C-4886-A566-5B968A418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F0346-B89D-4523-A8CD-DC081B0C0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9DE90-72E5-41B2-8F29-72067A849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CCCA49-E71E-42A1-BB0E-6497CF737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610D5-8275-43C0-ACFB-0BAF64456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E102D-D589-4FFB-A0B1-5D8C7183D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EEBEC-D656-454D-8035-6FF4DE1DC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B24A0-3F7B-4505-8CD4-C944F93C6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9C9A7-EA56-4111-B40A-6A90A3FA5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710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项目一系统管理及基础设置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系统管理核心概念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基础设置管理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系统项目管理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系统应用与发展趋势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系统是由相互关联、相互制约的若干组成部分结合在一起，具有特定功能的一个整体。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整体性、关联性、层次性、统一性、目的性、适应性。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提高组织运作效率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系统管理有助于整合资源，优化流程，提高组织运作效率。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增强组织竞争力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通过系统管理，组织可以更好地适应外部环境变化，提高竞争力。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促进组织创新与发展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系统管理鼓励开放思维，促进组织创新与发展。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从科学管理到现代管理的发展历程中，系统管理的概念逐渐形成和完善。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随着信息技术的发展，系统管理将更加注重信息化、智能化和柔性化。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系统管理核心概念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确定系统目标、需求和约束条件，制定系统开发计划。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对现有系统进行分析，确定系统存在的问题和改进方向。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根据系统规划和需求，设计系统的架构、功能、界面等。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按照系统设计进行编程、数据库建立、界面制作等实现工作。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对系统进行测试，确保系统功能、性能和安全性符合要求。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系统运行与维护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系统上线运行，并进行日常维护、升级和安全管理。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系统生命周期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按照预先设定的步骤和顺序进行系统开发。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结构化开发方法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快速构建一个原型系统，通过迭代不断完善系统功能和性能。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以快速迭代和灵活应对变化为核心，强调团队沟通和协作。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敏捷开发方法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以对象为核心，将问题分解为一系列相互关联的对象。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面向对象开发方法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系统开发方法论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架构风格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确定系统的整体架构风格，如分层架构、事件驱动架构等。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将系统划分为若干个模块，每个模块具有独立的功能和接口。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设计系统的数据结构、数据库模式以及数据流图。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设计系统的用户界面，包括用户操作流程、交互方式和视觉效果。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确定系统的集成方式，如瀑布模型、螺旋模型等。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进行功能测试、性能测试、安全测试等以确保系统质量。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测试类型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利用自动化测试工具进行测试，提高测试效率和准确性。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自动化测试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对测试过程中发现的缺陷进行跟踪和管理，确保缺陷得到及时修复。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缺陷管理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系统集成与测试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进行预防性维护、改正性维护、完善性维护和适应性维护等。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版本控制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数据迁移与备份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对系统版本进行控制，确保不同版本的系统得到有效管理。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制定系统的升级计划和策略，确保升级过程顺利进行。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在系统升级过程中，确保数据的迁移和备份，以降低数据丢失的风险。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系统维护与升级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基础设置管理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确保服务器稳定运行，定期进行硬件检查和维护，及时处理故障。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服务器管理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合理配置存储资源，定期进行数据备份和存储设备检查。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存储设备管理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规范终端设备使用，定期进行设备维护和更新。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终端设备管理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硬件设施管理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https://d.book118.com/528057102004006042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2024-09-20T23:25:24.450</cp:lastPrinted>
  <dcterms:created xsi:type="dcterms:W3CDTF">2024-09-20T15:25:24Z</dcterms:created>
  <dcterms:modified xsi:type="dcterms:W3CDTF">2024-09-20T15:25:26Z</dcterms:modified>
</cp:coreProperties>
</file>