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C6127-0864-46D8-A4DE-C848B63B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D6EBF-D3D7-4E47-9FD5-51A7D6BD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ED69F-942B-422C-A90F-0ADCC0DF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0480A-E5F3-410E-B65B-42612754B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467FE-8E35-4E88-91FE-6271107A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EBA84-6DE2-4DAE-9BF3-2E950E9C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39C58-47A5-4B1A-A3C3-F74C90D09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24D5B-3200-48D8-9A2B-138C1072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E94C6-2C93-4542-9A69-2E169E9BF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E11A-DE75-4637-AAAE-975A3884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C04ED-F071-4AF1-8FFF-36D1EDFC3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711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健康风险评估的科学基础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健康风险评估的理论框架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健康风险评估的数据来源与处理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健康风险评估的实践应用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健康风险评估的挑战与未来发展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健康风险评估的定义与意义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健康风险评估是一种系统的方法，用于识别、分析和评估个体或群体健康风险的过程。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健康风险评估的意义在于通过了解和分析个体或群体的健康状况，为制定针对性的健康干预措施提供科学依据。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流行病学是研究人群中疾病和健康状态的分布及其影响因素的科学。它为健康风险评估提供了疾病和健康状态的人群数据，以及影响健康的各种因素的信息。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生物医学是研究生物体结构和功能以及疾病发生和发展机制的科学。它为健康风险评估提供了关于疾病生物学标志物、生理功能指标等的基础数据。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统计学是研究数据收集、整理、分析和解释的科学。在健康风险评估中，统计学方法被用于处理和分析大量数据，以揭示健康风险与各种因素之间的关系。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社会医学是研究社会因素与健康和疾病之间关系的科学。它为健康风险评估提供了社会环境、生活方式、行为习惯等因素对健康影响的信息。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信息科学是研究信息的获取、处理、存储和传递的科学。在健康风险评估中，信息科学方法被用于建立数据库、开发评估软件和处理评估结果等。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社会医学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信息科学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健康风险评估的科学基础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健康风险评估的理论框架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基于大量数据和统计学方法，对健康风险进行量化评估，如疾病发病率、死亡率等。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通过对健康影响因素的定性分析，判断风险的大小和性质，如生活方式、环境因素等。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结合定量和定性评估方法，对健康风险进行全面、系统的评估。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健康影响因素分析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分析个体基因变异对健康风险的影响，如遗传性疾病、基因多态性等。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研究环境污染、职业暴露等环境因素对健康风险的贡献。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评估饮食、运动、吸烟、饮酒等生活习惯对健康风险的影响。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探讨心理压力、情绪状态等心理因素对健康风险的作用。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健康风险较低，一般不需要采取特殊干预措施。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健康风险适中，需要关注并采取相应的预防措施。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健康风险较高，需要积极采取干预措施以降低风险。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健康风险非常高，需要立即采取紧急措施以遏制风险发展。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极高风险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健康风险评估的数据来源与处理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通过设计问卷，收集个体的基本信息、生活习惯、健康状况等。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通过测量身高、体重、血压、心率等生理指标，评估个体的健康状况。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通过采集血液、尿液等生物样本，检测生化指标、激素水平、基因变异等。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利用X光、CT、MRI等医学影像技术，观察组织器官的结构和功能。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将原始数据转换为适用于分析的形式，如将分类变量转换为数值型变量。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运用描述性统计和推断性统计方法，分析数据的分布、趋势和关联。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利用算法自动从数据中提取有用信息，预测健康风险。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https://d.book118.com/528057113013006033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2024-09-10T20:54:45.289</cp:lastPrinted>
  <dcterms:created xsi:type="dcterms:W3CDTF">2024-09-10T12:54:45Z</dcterms:created>
  <dcterms:modified xsi:type="dcterms:W3CDTF">2024-09-10T12:54:47Z</dcterms:modified>
</cp:coreProperties>
</file>