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0FCCE0-9D46-4B4A-81B9-C5C5E92B763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3460A-E00B-4660-91C7-56B105E18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A348F-E29D-45A8-8865-1FB1E27C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C3BD8-313D-4DD0-891C-2F7C8771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4B40A-4DA7-440C-9636-36850E2A1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17068-8DAA-4A4A-A713-1A5B1A770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83FAB-DC81-4FAD-9BF7-F7C71253F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37779-7059-4CF6-BED3-4D2EAC747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98B07-3CB3-4993-B493-2428F0B3A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85CD6-D7F4-455F-A075-ECDAACB2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92903-620D-4D5D-9093-B3F0F850F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B8AF5-F16E-4CA3-A366-AB69BBF96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5B4FA5-2380-47CC-A477-4453206C96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08A8C04-E466-4D7A-8F15-8FA26B8D87C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00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企业礼仪培训如何塑造员工的专业形象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商务礼仪培训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沟通技巧培训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职业形象打造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企业礼仪培训的实施与效果评估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是指在商务场合中遵循的行为准则和规范，包括言谈举止、着装仪容、沟通技巧等方面。在现代商业社会中，企业礼仪不仅仅是一种形式，更体现了企业文化和价值观，对员工的专业形象和个人职业素养起着至关重要的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外在形象与内在修养相辅相成，体现职业素质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塑造员工的专业形象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展现企业的专业和诚信形象，提升市场竞争力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增强企业的整体形象和竞争力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礼仪规范带来良好沟通氛围，增进团队凝聚力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促进员工之间的良好沟通和团队合作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礼仪培训为员工提供了成长和进步的平台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提高员工个人的职业素养和职业发展机会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员工在业务活动中代表企业形象，礼仪行为关乎企业形象和声誉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礼仪体现企业文化和价值观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不同国家文化差异会影响商业合作，礼仪规范有助于跨文化交流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国际商务环境下的重要性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礼仪规范培养员工职业道德观念与职业责任感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帮助员工树立正确的职业态度和职业操守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8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包括商务社交、商务沟通、商务宴会礼仪等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礼仪与人际关系息息相关，社交礼仪的重要性不容忽视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有效的沟通是企业成功的关键，礼仪培训可提升员工沟通技能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仪容仪表、言行举止等方面的规范是塑造职业形象的基础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职业形象打造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8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19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20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21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22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23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24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25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26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27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8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9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0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1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32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33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4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5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6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7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3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商务礼仪培训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4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商务场合的着装礼仪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在正式商务场合中，着装是展示专业形象的关键。要注意穿着整洁、得体，选择经典款式的服装。不同场合有不同的着装要求，需要灵活搭配。配饰也是重要的一部分，要选择简约大方的配饰，不要过多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4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4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6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6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不同场合的着装要求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穿着正装，颜色要素雅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正式会议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着装要求得体，不过分随意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商务拜访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可适当搭配休闲服饰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商务休闲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根据活动特点选择合适着装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参加活动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0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如何搭配服装和配饰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避免颜色过于花哨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色彩搭配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注重细节，避免过于复杂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款式选择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简约大方，不要过多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配饰搭配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根据季节选择合适的服装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季节考虑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商务场合的言谈举止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言辞得体，表达清晰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会议礼仪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坦诚相待，互惠互利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商务谈判礼仪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尊重对方，礼貌待客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商务拜访礼仪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3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3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4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6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如何尊重和适应不同文化的商务礼仪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学习目标国家的文化习俗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尊重对方习惯和信仰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灵活调整自己的行为举止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跨文化沟通技巧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避免使用俚语和隐喻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注重非语言交流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尊重对方意见，虚心学习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跨文化商务礼仪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不同国家及地区的商务礼仪比较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美国：直接坦率，注重时间管理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中国：注重人际关系，重视礼貌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日本：尊重传统，强调团队合作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9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1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2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在商务社交中，良好的社交技巧能够增加自己的人际关系，促进合作。在商务场合的社交中，要注意言行举止，尊重他人，避免尴尬场面的发生。宴会礼仪和礼品交换也是商务社交中需要重点关注的方面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1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1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4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5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宴会礼仪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遵守礼仪规范，不过度追求热闹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注意与他人交流，不要孤立自己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礼品交换的注意事项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选择合适的礼品，避免尴尬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注意礼仪，表达诚挚感谢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商务场合的社交技巧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言行举止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保持礼貌，不要过于随意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尊重他人意见，不要强行表达自己观点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7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7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9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9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9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9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9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9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60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0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0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1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有效沟通的重要性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沟通是企业中至关重要的环节，它不仅可以增进员工之间的交流，促进团队合作，还可以提高工作效率。有效的沟通需要克服各种障碍，努力提高团队的沟通效率。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2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3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聆听技巧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集中注意力，不打断对方，给予积极回应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主动倾听的方法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提问清晰，引导对话，激发思考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有效提问的技巧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偏见影响，不用心倾听，缺乏回馈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聆听的误区及改进方法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5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7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言行一致的重要性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8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传递情绪，表达自信，增强说话效果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肢体语言的作用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言行保持一致，增加信任感，提高说服力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肢体语言与言辞的一致性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保持姿势端正，眼神坚定，笑容自然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如何通过肢体语言展现自信和专业形象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https://d.book118.com/528060025010006050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企业礼仪培训如何塑造员工的专业形象</vt:lpstr>
      <vt:lpstr>目录</vt:lpstr>
      <vt:lpstr>第一章 企业礼仪培训的重要性</vt:lpstr>
      <vt:lpstr> </vt:lpstr>
      <vt:lpstr>企业礼仪的作用</vt:lpstr>
      <vt:lpstr>企业礼仪培训的必要性</vt:lpstr>
      <vt:lpstr>企业礼仪培训的内容</vt:lpstr>
      <vt:lpstr>第2章 商务礼仪培训</vt:lpstr>
      <vt:lpstr> </vt:lpstr>
      <vt:lpstr>不同场合的着装要求</vt:lpstr>
      <vt:lpstr>如何搭配服装和配饰</vt:lpstr>
      <vt:lpstr>商务场合的言谈举止</vt:lpstr>
      <vt:lpstr>跨文化商务礼仪</vt:lpstr>
      <vt:lpstr>商务社交礼仪</vt:lpstr>
      <vt:lpstr>商务场合的社交技巧</vt:lpstr>
      <vt:lpstr>第3章 沟通技巧培训</vt:lpstr>
      <vt:lpstr> </vt:lpstr>
      <vt:lpstr>聆听技巧</vt:lpstr>
      <vt:lpstr>言行一致的重要性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2024-09-29T14:14:49.368</cp:lastPrinted>
  <dcterms:created xsi:type="dcterms:W3CDTF">2024-09-29T06:14:49Z</dcterms:created>
  <dcterms:modified xsi:type="dcterms:W3CDTF">2024-09-29T06:14:52Z</dcterms:modified>
</cp:coreProperties>
</file>