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3F983-CCAE-4771-A48E-BCF0F313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2B50C-7D6C-4A9A-98C6-56DF0419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73DBB-C7F4-45D7-8162-4BBF2E83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069DC-DB30-4736-83AB-803023DA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527F9-6E3C-455D-B201-B0198F35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E63CC-7B7D-4853-9425-FA3663F2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3C79E-CC3F-4D29-98B3-10FE248B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E92B1-80A4-4FE3-8AD0-207ACEED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6EB53-F2D7-441D-B18C-A2804588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86289-ECE6-489A-AAF1-FDE8E970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27AE9-1979-4FED-914A-A9BF3E0D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0031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脑白质病的药物治疗研究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脑白质病药物治疗现状及展望
 脑白质病药物治疗的靶点探索
 脑白质病药物治疗的新策略研究
 脑白质病药物治疗的临床前研究进展
 脑白质病药物治疗的临床研究进展
 脑白质病药物治疗的安全性及有效性评价
 脑白质病药物治疗的个体化治疗研究
 脑白质病药物治疗的前沿与挑战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脑白质病药物治疗现状及展望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脑白质病的药物治疗研究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脑白质病药物治疗现状及展望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现状：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脑白质病的药物治疗现状：目前尚无明确的药物可以治愈脑白质病，治疗主要以支持治疗和对症治疗为主，如改善脑循环、抗炎、脱水、营养支持等。</a:t>
            </a:r>
          </a:p>
          <a:p>
            <a:r>
              <a:t>2. 目前临床应用的药物主要包括：1) 激素类药物：如泼尼松、甲泼尼龙等，具有抗炎免疫调节作用。2) 神经营养类药物：如神经生长因子（NGF）、脑源性神经营养因子（BDNF）等，可以促进神经元生长和修复。3) 抗氧化剂：如维生素E、维生素C、谷胱甘肽等，可以清除自由基，保护神经细胞。4) 降脂药：如他汀类药物等，可以改善脂质代谢，降低血液黏稠度，改善脑循环。</a:t>
            </a:r>
          </a:p>
          <a:p>
            <a:r>
              <a:t>3. 药物治疗效果有限：由于脑白质病的病因复杂，发病机制尚未完全清楚，目前尚无特效药物可根治，且药物治疗效果有限。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脑白质病药物治疗现状及展望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展望：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靶向治疗：通过靶向调节脑白质病的致病机制，开发出能够直接作用于致病靶点的药物，从而抑制或逆转疾病进展，改善临床症状。</a:t>
            </a:r>
          </a:p>
          <a:p>
            <a:r>
              <a:t>2. 神经保护剂：研制新的神经营养因子和神经保护剂，促进脑白质病患者的神经元再生和修复，减轻神经损伤，改善神经功能。</a:t>
            </a:r>
          </a:p>
          <a:p>
            <a:r>
              <a:t>3. 免疫调节剂：开发针对脑白质病免疫反应的免疫调节剂，抑制过度的免疫反应，保护神经组织免受损伤，从而减轻脑白质病的症状和进展。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脑白质病药物治疗的靶点探索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脑白质病的药物治疗研究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脑白质病药物治疗的靶点探索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脑白质病炎症相关靶点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炎症反应是脑白质病发病机制的重要组成部分，多种炎性因子参与其中，如白细胞介素（IL）、肿瘤坏死因子（TNF）和干扰素（IFN）等。</a:t>
            </a:r>
          </a:p>
          <a:p>
            <a:r>
              <a:t>2. 抗炎药物，如糖皮质激素、非甾体类抗炎药和白三烯受体拮抗剂等，可通过抑制炎症反应来改善脑白质病症状。</a:t>
            </a:r>
          </a:p>
          <a:p>
            <a:r>
              <a:t>3. 炎性细胞因子抑制剂，如白介素-1受体拮抗剂和肿瘤坏死因子-α抑制剂等，可通过抑制炎性细胞因子活性来减轻脑白质病的炎症反应。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脑白质病氧化应激相关靶点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氧化应激是脑白质病发病机制中的另一个重要因素，活性氧和自由基等氧化产物可导致脑白质细胞损伤和死亡。</a:t>
            </a:r>
          </a:p>
          <a:p>
            <a:r>
              <a:t>2. 抗氧化剂，如维生素E、维生素C和辅酶Q10等，可通过清除氧化产物来保护脑白质细胞免受损伤。</a:t>
            </a:r>
          </a:p>
          <a:p>
            <a:r>
              <a:t>3. 金属螯合剂，如EDTA和DFO等，可通过螯合金属离子来减少活性氧的产生。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脑白质病药物治疗的靶点探索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脑白质病神经保护相关靶点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神经保护是脑白质病治疗的另一个重要策略，旨在保护受损的神经元和髓鞘，促进神经功能恢复。</a:t>
            </a:r>
          </a:p>
          <a:p>
            <a:r>
              <a:t>2. 神经生长因子（NGF）和脑源性神经营养因子（BDNF）等神经营养因子可促进神经元生长和存活。</a:t>
            </a:r>
          </a:p>
          <a:p>
            <a:r>
              <a:t>3. 神经保护剂，如谷氨酸受体拮抗剂、钙通道阻滞剂和腺苷受体激动剂等，可通过保护神经元免受损伤来改善脑白质病症状。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脑白质病髓鞘再生相关靶点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髓鞘损伤是脑白质病的主要病理特征之一，髓鞘再生是脑白质病治疗的重要目标之一。</a:t>
            </a:r>
          </a:p>
          <a:p>
            <a:r>
              <a:t>2. 髓鞘再生促进剂，如神经节苷脂和神经生长因子等，可促进髓鞘细胞的生长和分化，促进髓鞘再生。</a:t>
            </a:r>
          </a:p>
          <a:p>
            <a:r>
              <a:t>3. 髓鞘保护剂，如谷氨酸受体拮抗剂和钙通道阻滞剂等，可通过保护髓鞘细胞免受损伤来促进髓鞘再生。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脑白质病药物治疗的靶点探索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脑白质病血管生成相关靶点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血管生成障碍是脑白质病发病机制中的另一个重要因素，血管生成障碍可导致脑白质缺血缺氧，进一步加重脑白质损伤。</a:t>
            </a:r>
          </a:p>
          <a:p>
            <a:r>
              <a:t>2. 血管生成促进剂，如血管内皮生长因子（VEGF）和成纤维细胞生长因子（FGF）等，可促进血管生成，改善脑白质血供，减轻脑白质损伤。</a:t>
            </a:r>
          </a:p>
          <a:p>
            <a:r>
              <a:t>3. 抗血管生成剂，如贝伐单抗和索拉非尼等，可通过抑制血管生成来减少脑白质出血，减轻脑白质损伤。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脑白质病免疫调节相关靶点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免疫调节是脑白质病治疗的另一个潜在策略，旨在调节免疫反应，减轻脑白质的炎症反应和脱髓鞘损伤。</a:t>
            </a:r>
          </a:p>
          <a:p>
            <a:r>
              <a:t>2. 免疫抑制剂，如糖皮质激素、环孢素和甲氨蝶呤等，可通过抑制免疫反应来减轻脑白质的炎症反应和脱髓鞘损伤。</a:t>
            </a:r>
          </a:p>
          <a:p>
            <a:r>
              <a:t>3. 免疫调节剂，如干扰素和白细胞介素等，可通过调节免疫反应来促进髓鞘再生和修复，改善脑白质功能。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脑白质病药物治疗的新策略研究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脑白质病的药物治疗研究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脑白质病药物治疗的新策略研究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神经保护剂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神经保护剂作为治疗脑白质病的药物治疗新策略，旨在保护神经元免受进一步损伤并促进神经功能恢复。</a:t>
            </a:r>
          </a:p>
          <a:p>
            <a:r>
              <a:t>2. 目前正在研究的神经保护剂包括谷氨酸受体拮抗剂、N-甲基-D-天门冬氨酸受体拮抗剂、γ-氨基丁酸增强剂、抗氧化剂、神经营养因子等。</a:t>
            </a:r>
          </a:p>
          <a:p>
            <a:r>
              <a:t>3. 这些神经保护剂通过抑制谷氨酸毒性、减少氧化应激、调节神经递质活性、促进神经营养因子表达等方式发挥神经保护作用。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抗炎药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炎症在脑白质病的发生发展过程中起重要作用，因此抗炎药也被认为是潜在的治疗药物。</a:t>
            </a:r>
          </a:p>
          <a:p>
            <a:r>
              <a:t>2. 目前正在研究的抗炎药包括非甾体抗炎药、糖皮质激素、免疫抑制剂、抗肿瘤坏死因子药物等。</a:t>
            </a:r>
          </a:p>
          <a:p>
            <a:r>
              <a:t>3. 这些抗炎药通过抑制炎症反应、减少炎性因子释放、调节免疫反应等方式发挥抗炎作用。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脑白质病药物治疗的新策略研究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再生疗法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再生疗法旨在促进受损神经组织的再生和修复，以恢复神经功能。</a:t>
            </a:r>
          </a:p>
          <a:p>
            <a:r>
              <a:t>2. 目前正在研究的再生疗法包括神经干细胞移植、神经前体细胞移植、神经生长因子治疗等。</a:t>
            </a:r>
          </a:p>
          <a:p>
            <a:r>
              <a:t>3. 这些再生疗法通过提供新的神经细胞、促进神经元生长、调节神经递质活性等方式促进神经组织再生和修复。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基因治疗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基因治疗旨在通过纠正或补充有缺陷基因来治疗脑白质病。</a:t>
            </a:r>
          </a:p>
          <a:p>
            <a:r>
              <a:t>2. 目前正在研究的基因治疗方法包括基因替换疗法、基因编辑疗法、基因沉默疗法等。</a:t>
            </a:r>
          </a:p>
          <a:p>
            <a:r>
              <a:t>3. 这些基因治疗方法通过引入正常基因、修复突变基因、抑制异常基因表达等方式纠正或补充有缺陷基因，从而改善脑白质病的症状。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脑白质病药物治疗的新策略研究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纳米技术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纳米技术在药物治疗脑白质病方面具有广阔的应用前景。</a:t>
            </a:r>
          </a:p>
          <a:p>
            <a:r>
              <a:t>2. 目前正在研究的纳米技术包括纳米药物递送系统、纳米生物传感器、纳米神经工程等。</a:t>
            </a:r>
          </a:p>
          <a:p>
            <a:r>
              <a:t>3. 这些纳米技术通过提高药物靶向性、增强药物穿透血脑屏障能力、实现实时监测脑白质病进展、促进神经再生等方式提高脑白质病的治疗效果。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干细胞治疗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干细胞治疗是脑白质病潜在的治疗策略之一。</a:t>
            </a:r>
          </a:p>
          <a:p>
            <a:r>
              <a:t>2. 目前正在研究的干细胞来源包括胚胎干细胞、诱导多能干细胞、间充质干细胞等。</a:t>
            </a:r>
          </a:p>
          <a:p>
            <a:r>
              <a:t>3. 这些干细胞通过分化为神经元、胶质细胞等神经细胞，或通过分泌神经保护因子、抗炎因子等方式发挥治疗作用。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脑白质病药物治疗的临床前研究进展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脑白质病的药物治疗研究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脑白质病药物治疗的临床前研究进展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神经营养因子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神经营养因子是脑白质病治疗的研究热点，发挥神经保护作用，促进神经细胞生长、分化和存活，调节神经元功能。</a:t>
            </a:r>
          </a:p>
          <a:p>
            <a:r>
              <a:t>2. 脑源性神经营养因子（BDNF）、神经生长因子（NGF）、胰岛素样生长因子-1（IGF-1）等在脑白质病模型中表现出神经保护效果。</a:t>
            </a:r>
          </a:p>
          <a:p>
            <a:r>
              <a:t>3. 神经营养因子治疗有望降低脑白质损伤程度，改善神经功能，减轻神经系统症状，提升治疗效果。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抗炎药物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脑白质病中炎症反应明显，抗炎药物可抑制炎症反应，减少炎性细胞浸润，降低炎症因子水平。</a:t>
            </a:r>
          </a:p>
          <a:p>
            <a:r>
              <a:t>2. 非甾体抗炎药（NSAIDs）、糖皮质激素、抗肿瘤坏死因子（TNF）药物等用于治疗脑白质病，抑制炎症反应，改善神经功能。</a:t>
            </a:r>
          </a:p>
          <a:p>
            <a:r>
              <a:t>3. 抗炎药物能减轻脑白质损伤程度，改善神经症状，降低致残率，增加患者存活率。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脑白质病药物治疗的临床前研究进展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抗氧化剂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脑白质病中氧化应激明显，抗氧化剂可清除自由基，降低脂质过氧化水平，保护神经元免受氧化损伤。</a:t>
            </a:r>
          </a:p>
          <a:p>
            <a:r>
              <a:t>2. 谷胱甘肽（GSH）、超氧化物歧化酶（SOD）、维生素E、维生素C等在脑白质病模型中表现出抗氧化作用。</a:t>
            </a:r>
          </a:p>
          <a:p>
            <a:r>
              <a:t>3. 抗氧化剂治疗有望降低氧化应激水平，保护神经细胞，减轻脑白质损伤程度，改善神经功能。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神经保护剂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神经保护剂通过多种机制保护神经细胞免受损伤，如抑制细胞凋亡、减少谷氨酸毒性、稳定细胞膜等。</a:t>
            </a:r>
          </a:p>
          <a:p>
            <a:r>
              <a:t>2. 谷氨酸受体拮抗剂、钾离子通道阻滞剂、钙通道阻滞剂等在脑白质病模型中表现出神经保护作用。</a:t>
            </a:r>
          </a:p>
          <a:p>
            <a:r>
              <a:t>3. 神经保护剂治疗有望降低神经细胞损伤程度，改善神经功能，减轻神经系统症状，提升治疗效果。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https://d.book118.com/528060031113006047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脑白质病药物治疗现状及展望</vt:lpstr>
      <vt:lpstr> 脑白质病药物治疗现状及展望</vt:lpstr>
      <vt:lpstr> 脑白质病药物治疗现状及展望</vt:lpstr>
      <vt:lpstr> 脑白质病药物治疗的靶点探索</vt:lpstr>
      <vt:lpstr> 脑白质病药物治疗的靶点探索</vt:lpstr>
      <vt:lpstr> 脑白质病药物治疗的靶点探索</vt:lpstr>
      <vt:lpstr> 脑白质病药物治疗的靶点探索</vt:lpstr>
      <vt:lpstr> 脑白质病药物治疗的新策略研究</vt:lpstr>
      <vt:lpstr> 脑白质病药物治疗的新策略研究</vt:lpstr>
      <vt:lpstr> 脑白质病药物治疗的新策略研究</vt:lpstr>
      <vt:lpstr> 脑白质病药物治疗的新策略研究</vt:lpstr>
      <vt:lpstr> 脑白质病药物治疗的临床前研究进展</vt:lpstr>
      <vt:lpstr> 脑白质病药物治疗的临床前研究进展</vt:lpstr>
      <vt:lpstr> 脑白质病药物治疗的临床前研究进展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2024-09-29T02:02:58.410</cp:lastPrinted>
  <dcterms:created xsi:type="dcterms:W3CDTF">2024-09-28T18:02:58Z</dcterms:created>
  <dcterms:modified xsi:type="dcterms:W3CDTF">2024-09-28T18:03:00Z</dcterms:modified>
</cp:coreProperties>
</file>