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99639-A854-49CD-868B-4C1C28367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F9CC0-A8DC-4C33-A5DF-639B3DE15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2491A-4EBD-46A1-8A00-C942CAD7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83894-B076-4246-BA20-D20F9429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F4C692-1B02-4096-9B7A-93FC1CE85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E9C24-DBBD-4767-99D9-C2244FE3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4AC08-0945-4715-B915-2AEB143C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3FCD1-BD94-4D93-8635-4CB8B8BA5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12024-C2A4-43EB-B435-FAE1DF67F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7FEC2-786F-4C06-9B16-51EF6D825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54ABE-DBA7-4A43-94F9-113DFAB75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0035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颈椎病的康复治疗-李蕊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康复治疗原则与策略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药物治疗在颈椎病康复中应用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物理因子治疗在颈椎病康复中应用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运动疗法在颈椎病康复中作用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心理干预在颈椎病康复中重要性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颈椎病是指颈椎间盘退行性变、颈椎肥厚增生以及颈部损伤等引起颈椎骨质增生，或椎间盘脱出、韧带增厚，刺激或压迫颈脊髓、颈部神经、血管而产生一系列症状的临床综合征。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颈椎的退行性变、发育性颈椎椎管狭窄、慢性劳损、颈椎的先天性畸形等。其中，颈椎退行性变是颈椎病发病的主要原因，随着年龄增长，颈椎间盘逐渐发生退变，导致颈椎稳定性下降，进而引发颈椎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颈椎病可分为颈型颈椎病、神经根型颈椎病、脊髓型颈椎病、椎动脉型颈椎病、交感神经型颈椎病、食管压迫型颈椎病等。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根据不同类型的颈椎病，临床表现也有所不同。一般来说，颈椎病患者可能出现颈肩痛、头晕头痛、上肢麻木、肌肉萎缩、严重者双下肢痉挛、行走困难，甚至四肢麻痹，大小便障碍，出现瘫痪等症状。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颈椎病的诊断主要依据病史、临床表现、体格检查和影像学检查。其中，X线检查、CT检查和MRI检查是常用的影像学检查方法，可以显示颈椎的骨性结构和软组织结构，帮助医生判断颈椎病的类型和严重程度。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诊断标准包括临床症状、体征和影像学检查结果。一般来说，医生会结合患者的病史、临床表现和影像学检查结果进行综合判断，以确定颈椎病的类型和严重程度。同时，医生还需要排除其他可能引起相似症状的疾病，以确保诊断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康复治疗原则与策略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使用非甾体类抗炎药、肌松药等，缓解疼痛和肌肉紧张。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如热敷、冷敷、电疗等，促进血液循环，缓解疼痛。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通过按摩、推拿等手法，放松肌肉，缓解疼痛。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缓解疼痛及不适感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通过牵引装置，减轻颈椎压力，增加椎间隙高度，改善颈椎生理曲度。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颈椎牵引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如颈椎操、瑜伽等，增强颈部肌肉力量，提高颈椎稳定性。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通过关节松动术、颈椎调整等手法，改善颈椎关节活动度。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改善颈椎功能活动度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预防并发症和复发风险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纠正不良姿势，避免长时间低头或仰头，保持正确的睡姿和枕头高度。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加强颈部肌肉锻炼，提高颈椎稳定性，预防复发。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定期到医院进行检查和评估，及时发现并处理潜在问题。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药物治疗在颈椎病康复中应用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通过抑制环氧化酶活性，减少前列腺素合成，从而发挥抗炎、镇痛作用。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如布洛芬、双氯芬酸钠等，可缓解轻至中度疼痛。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长期使用可能增加胃肠道出血、心血管事件等风险，需遵医嘱谨慎使用。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非甾体抗炎药（NSAIDs）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如氯唑沙宗、苯二氮䓬类等，可用于短期缓解症状。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肌松剂可缓解肌肉紧张，镇静剂可降低神经兴奋性，从而减轻疼痛和焦虑。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长期使用可能导致药物依赖、耐药性等问题，需在医生指导下使用。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肌松剂和镇静剂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中药制剂通过调理气血、舒筋活络等方式改善颈椎症状；其他辅助药物如营养神经药物、改善微循环药物等，可辅助治疗颈椎病。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如颈复康颗粒、根痛平颗粒等中药制剂，以及甲钴胺、维生素B1等营养神经药物。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中药制剂需根据具体病情和体质进行辨证施治，避免滥用；其他辅助药物也需在医生指导下使用，注意药物间的相互作用和副作用。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中药制剂及其他辅助药物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物理因子治疗在颈椎病康复中应用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https://d.book118.com/528060035036006034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2024-09-12T14:17:53.345</cp:lastPrinted>
  <dcterms:created xsi:type="dcterms:W3CDTF">2024-09-12T06:17:53Z</dcterms:created>
  <dcterms:modified xsi:type="dcterms:W3CDTF">2024-09-12T06:17:55Z</dcterms:modified>
</cp:coreProperties>
</file>