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BD711E-0EF3-4123-B980-396217571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4B31CB-3963-43A8-8CCD-DDD0971BB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739417-902B-4740-87A8-06E4D903D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CD056C-0B60-4813-859E-4D5131D877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1809AE-A809-4D10-B263-54A8B1E30D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5A6B48-225A-4B2D-B8D6-A54016C452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C64FDD-F771-48A4-9B81-260B7C3B75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8B1711-BBAF-4872-AAFD-7BAAB19F6C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553202-7BEE-43FD-9C25-DA9E2D7473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61162A-06C4-465E-AC1B-EACCB132A0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8AC539-4B62-4C1E-93B4-39D9C60A5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62062117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妊娠并发症妇女护理</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妊娠并发症概述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常见妊娠并发症及临床表现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护理评估与诊断</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护理措施与干预</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药物治疗与护理配合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营养支持与饮食调整</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并发症预防与康复指导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妊娠并发症概述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妊娠并发症是指在妊娠期间，由于生理、病理或医源性因素导致的一系列疾病或症状，可能对母婴健康造成不良影响。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发病部位和性质，妊娠并发症可分为产科并发症、内科并发症和外科并发症。产科并发症主要包括妊娠期高血压疾病、前置胎盘、胎盘早剥等；内科并发症包括心脏病、糖尿病、甲状腺疾病等；外科并发症包括急性阑尾炎、胆囊炎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妊娠并发症的发病原因多种多样，可能与遗传、环境、生活习惯、营养状况、感染等因素有关。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高龄产妇、肥胖、糖尿病、高血压、心脏病、贫血等均为妊娠并发症的危险因素。此外，不良的生活习惯如吸烟、饮酒等也可能增加妊娠并发症的风险。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妊娠并发症可能导致母体出现各种不适症状，如头痛、恶心、呕吐、腹痛等，严重者可危及生命。此外，妊娠并发症还可能增加产后出血、产褥感染等并发症的风险。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对母体的影响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妊娠并发症可能导致胎儿生长受限、胎儿窘迫、早产等不良结局，严重者可导致胎死宫内。此外，一些妊娠并发症还可能对胎儿的神经系统、心血管系统等造成远期影响。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对胎儿的影响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对母婴健康的影响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常见妊娠并发症及临床表现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219" r="16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妊娠期高血压疾病是妊娠期特有的疾病，包括妊娠期高血压、子痫前期、子痫、慢性高血压并发子痫前期以及慢性高血压。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血压升高，伴或不伴蛋白尿和水肿，有些患者病情可迅速恶化，出现头痛、视力模糊、恶心、呕吐、持续性右上腹痛等症状，甚至导致昏迷和抽搐。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妊娠期高血压疾病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妊娠期糖尿病</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妊娠期糖尿病是指妊娠前糖代谢正常，妊娠期才出现的糖尿病。</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临床表现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通常无明显症状，多数患者空腹血糖正常，但餐后血糖升高。若血糖控制不佳，可能对母体和胎儿造成不良影响，如巨大儿、胎儿生长受限、流产和早产等。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0" r="314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12" r="314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产后出血是指胎儿娩出后24小时内失血量超过500ml，是分娩期严重并发症之一。</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胎儿娩出后阴道大量流血及失血性休克等相应症状，是产后出血的主要临床表现。失血过多可导致产妇死亡，应特别警惕。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临床表现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产后出血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羊水栓塞是指在分娩过程中羊水突然进入母体血液循环引起急性肺栓塞、过敏性休克、弥散性血管内凝血、肾功能衰竭或猝死的分娩期并发症。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临床表现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突然出现的呼吸困难、紫绀、心率加快、血压下降等休克症状，以及出血、肾功能衰竭等多器官功能损害表现。此病起病急骤，病情凶险，死亡率极高。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羊水栓塞</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护理评估与诊断</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92" b="8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详细询问孕妇的既往病史、孕产史、家族史等，特别注意是否有高血压、糖尿病、心脏病等慢性疾病史，以及是否有过往妊娠并发症的经历。</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进行全面的体格检查，包括测量血压、体重、腹围等，评估孕妇的营养状况、水肿情况，检查有无贫血、黄疸等异常体征。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病史采集与体格检查</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体格检查</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病史采集</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根据孕妇的具体情况，选择合适的实验室检查项目，如血常规、尿常规、血糖、肝功能、肾功能等，以评估孕妇的健康状况和并发症的风险。</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影像学检查</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根据需要进行B超、彩超等影像学检查，了解胎儿的发育情况、胎盘位置及功能，以及孕妇的子宫、附件等情况。</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实验室检查</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实验室检查与影像学检查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基于病史采集、体格检查和实验室检查结果，对孕妇的妊娠并发症进行护理诊断，如妊娠期高血压综合征、妊娠期糖尿病等。</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根据护理诊断，列出孕妇在妊娠期间可能遇到的问题和并发症的风险，如子痫前期、胎盘早剥、胎儿窘迫等。同时，针对每个问题制定相应的护理措施和计划。</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护理诊断</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问题列出</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护理诊断及问题列</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护理措施与干预</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https://d.book118.com/528062062117006045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2024-09-26T09:51:01.960</cp:lastPrinted>
  <dcterms:created xsi:type="dcterms:W3CDTF">2024-09-26T01:51:01Z</dcterms:created>
  <dcterms:modified xsi:type="dcterms:W3CDTF">2024-09-26T01:51:04Z</dcterms:modified>
</cp:coreProperties>
</file>