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8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4A3FF-3375-425C-892A-489F79705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38B75-87A5-486F-B68B-D3161F41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330B7-1823-43D9-98B7-139FA8C2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62350-F7ED-48D5-95D3-B23F6442D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DCC20-71F5-41F6-AD19-9D7194CF8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F6A1D-7297-401B-97EA-6C74ABD80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A0CEB-1EA9-405C-B649-86296939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158FF-F26A-484D-90A8-AD898F2C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1195C-D150-475B-B172-3D688462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66F66-BB8F-491B-9EBA-338CAB40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2C0A5-FEE7-4904-97DE-304596F9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31" r:id="rId2"/>
    <p:sldLayoutId id="2147490732" r:id="rId3"/>
    <p:sldLayoutId id="2147490733" r:id="rId4"/>
    <p:sldLayoutId id="2147490734" r:id="rId5"/>
    <p:sldLayoutId id="2147490735" r:id="rId6"/>
    <p:sldLayoutId id="2147490736" r:id="rId7"/>
    <p:sldLayoutId id="2147490737" r:id="rId8"/>
    <p:sldLayoutId id="2147490738" r:id="rId9"/>
    <p:sldLayoutId id="2147490739" r:id="rId10"/>
    <p:sldLayoutId id="21474907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3140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双氧水项目市场调研报告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xxxx</a:t>
            </a:r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调研背景和目的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双氧水市场概述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双氧水项目市场现状分析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双氧水项目市场存在的问题和挑战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双氧水项目市场的发展机遇和前景展望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调研背景和目的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调研背景</a:t>
            </a:r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双氧水市场需求增长</a:t>
            </a: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调研目的：了解市场需求、竞争情况、消费者行为等</a:t>
            </a: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调研方法：问卷调查、访谈、文献资料等</a:t>
            </a: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双氧水项目市场现状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调研目的</a:t>
            </a:r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了解双氧水市场的现状和趋势</a:t>
            </a: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分析双氧水市场的竞争格局和主要企业</a:t>
            </a: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评估双氧水市场的需求和潜在市场机会</a:t>
            </a: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为双氧水项目的投资决策提供参考依据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双氧水市场概述</a:t>
            </a:r>
          </a:p>
        </p:txBody>
      </p:sp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双氧水的定义和性质</a:t>
            </a:r>
          </a:p>
        </p:txBody>
      </p:sp>
      <p:sp>
        <p:nvSpPr>
          <p:cNvPr id="10491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双氧水是一种无色透明液体，具有强氧化性</a:t>
            </a:r>
          </a:p>
        </p:txBody>
      </p:sp>
      <p:sp>
        <p:nvSpPr>
          <p:cNvPr id="10491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双氧水具有漂白、杀菌、消毒等作用</a:t>
            </a:r>
          </a:p>
        </p:txBody>
      </p:sp>
      <p:sp>
        <p:nvSpPr>
          <p:cNvPr id="10491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双氧水在工业、医疗、环保等领域有广泛应用</a:t>
            </a:r>
          </a:p>
        </p:txBody>
      </p:sp>
      <p:sp>
        <p:nvSpPr>
          <p:cNvPr id="10491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双氧水在储存和使用过程中需注意安全</a:t>
            </a:r>
          </a:p>
        </p:txBody>
      </p:sp>
      <p:sp>
        <p:nvSpPr>
          <p:cNvPr id="10491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双氧水的主要应用领域</a:t>
            </a:r>
          </a:p>
        </p:txBody>
      </p:sp>
      <p:sp>
        <p:nvSpPr>
          <p:cNvPr id="104923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纺织印染</a:t>
            </a:r>
          </a:p>
        </p:txBody>
      </p:sp>
      <p:sp>
        <p:nvSpPr>
          <p:cNvPr id="104923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环保领域</a:t>
            </a:r>
          </a:p>
        </p:txBody>
      </p:sp>
      <p:sp>
        <p:nvSpPr>
          <p:cNvPr id="104924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造纸工业</a:t>
            </a:r>
          </a:p>
        </p:txBody>
      </p:sp>
      <p:sp>
        <p:nvSpPr>
          <p:cNvPr id="104924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化学合成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双氧水市场的发展趋势</a:t>
            </a:r>
          </a:p>
        </p:txBody>
      </p:sp>
      <p:sp>
        <p:nvSpPr>
          <p:cNvPr id="104928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市场规模不断扩大</a:t>
            </a:r>
          </a:p>
        </p:txBody>
      </p:sp>
      <p:sp>
        <p:nvSpPr>
          <p:cNvPr id="104928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竞争格局不断变化</a:t>
            </a:r>
          </a:p>
        </p:txBody>
      </p:sp>
      <p:sp>
        <p:nvSpPr>
          <p:cNvPr id="104929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产品质量不断提高</a:t>
            </a:r>
          </a:p>
        </p:txBody>
      </p:sp>
      <p:sp>
        <p:nvSpPr>
          <p:cNvPr id="104929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市场需求不断增长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双氧水项目市场现状分析</a:t>
            </a:r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双氧水项目市场规模</a:t>
            </a:r>
          </a:p>
        </p:txBody>
      </p:sp>
      <p:sp>
        <p:nvSpPr>
          <p:cNvPr id="10493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全球双氧水市场规模</a:t>
            </a:r>
          </a:p>
        </p:txBody>
      </p:sp>
      <p:sp>
        <p:nvSpPr>
          <p:cNvPr id="10494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中国双氧水市场规模</a:t>
            </a:r>
          </a:p>
        </p:txBody>
      </p:sp>
      <p:sp>
        <p:nvSpPr>
          <p:cNvPr id="10494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行业应用领域占比</a:t>
            </a:r>
          </a:p>
        </p:txBody>
      </p:sp>
      <p:sp>
        <p:nvSpPr>
          <p:cNvPr id="10494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主要生产商及市场份额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https://d.book118.com/528063140122006045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双氧水项目市场调研报告</vt:lpstr>
      <vt:lpstr>目录</vt:lpstr>
      <vt:lpstr>单击添加章节标题</vt:lpstr>
      <vt:lpstr>调研背景和目的</vt:lpstr>
      <vt:lpstr>PowerPoint Presentation</vt:lpstr>
      <vt:lpstr>调研背景</vt:lpstr>
      <vt:lpstr>调研目的</vt:lpstr>
      <vt:lpstr>双氧水市场概述</vt:lpstr>
      <vt:lpstr>PowerPoint Presentation</vt:lpstr>
      <vt:lpstr>双氧水的定义和性质</vt:lpstr>
      <vt:lpstr>双氧水的主要应用领域</vt:lpstr>
      <vt:lpstr>双氧水市场的发展趋势</vt:lpstr>
      <vt:lpstr>双氧水项目市场现状分析</vt:lpstr>
      <vt:lpstr>PowerPoint Presentation</vt:lpstr>
      <vt:lpstr>双氧水项目市场规模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2024-09-26T11:03:26.564</cp:lastPrinted>
  <dcterms:created xsi:type="dcterms:W3CDTF">2024-09-26T03:03:26Z</dcterms:created>
  <dcterms:modified xsi:type="dcterms:W3CDTF">2024-09-26T03:03:28Z</dcterms:modified>
</cp:coreProperties>
</file>