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E3FE9-F9E1-4C61-80DF-FD1B4ABFD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FE860-8BEF-4542-AC40-6A520988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D5D5E-4E42-4B36-B772-4061BD9F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F13B47-7FE1-4E8B-B94F-4AF5198B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49768-DA8F-4317-ACB8-021B5E0F5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C56E3-C044-43F9-B274-9CD75342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F9708B-63A4-4AD5-BE40-2651203F5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CCA1A-9BEF-4A08-8A14-40E8BCE7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6B00C-AA28-4825-AC27-BB2869E3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1F782-9512-4B30-A16D-1EE59B9B7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A3EE6-B015-4A50-8E08-1BC6EFF94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64026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甲流与新冠的区别及预防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甲流与新冠概述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甲流与新冠区别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总结：提高预防意识，共同抗击疫情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甲流与新冠概述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甲型流感（甲流）是一种由甲型流感病毒引起的急性呼吸道传染病。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具有传染性强、传播速度快、易引起大流行等特点，主要通过飞沫传播，也可通过接触污染物体表面传播。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甲流定义及特点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新型冠状病毒肺炎（新冠）是一种由新型冠状病毒引起的急性呼吸道传染病。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具有传染性强、传播速度快、范围广、症状多样化等特点，主要通过飞沫传播，也可通过接触污染物体表面传播。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新冠定义及特点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甲流和新冠都具有传染性，主要通过飞沫传播，也可通过接触污染物体表面传播。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症状相似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甲流和新冠都是呼吸道传染病，主要影响呼吸系统。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甲流和新冠的症状相似，包括发热、咳嗽、乏力、呼吸急促等。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两者相似之处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甲流与新冠区别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甲流传播途径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主要通过飞沫传播，也可通过接触污染物体表面传播。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主要通过呼吸道飞沫传播，也可通过接触传播、气溶胶传播。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传播途径差异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发热、头痛、咳嗽、喉咙痛、肌肉疼痛、乏力等，通常较新冠轻。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甲流症状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发热、干咳、乏力、嗅觉减退、味觉减退、鼻塞、流涕、咽痛、结膜炎、肌痛和腹泻等。部分患者症状轻微，可无发热。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新冠症状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症状表现差异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甲流并发症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肺炎、心肌炎等，但较少出现严重并发症。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严重者可能导致肺炎、急性呼吸窘迫综合征、多器官功能衰竭等，甚至死亡。部分患者可能出现味觉和嗅觉丧失、记忆力下降等长期症状。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并发症风险差异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https://d.book118.com/528064026004006025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2024-09-01T10:12:25.016</cp:lastPrinted>
  <dcterms:created xsi:type="dcterms:W3CDTF">2024-09-01T02:12:25Z</dcterms:created>
  <dcterms:modified xsi:type="dcterms:W3CDTF">2024-09-01T02:12:26Z</dcterms:modified>
</cp:coreProperties>
</file>