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2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F9C61-5295-4152-B161-C82DF9391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C254C-9A56-4CEC-8C01-14B10FE84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9EB65-26F5-4457-9C4A-CC69B80CE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2CB7A-E716-4CFD-97BA-ABC567BF6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D8C49C-8663-4E81-A5CF-06944E4F0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C0738A-0FA9-4763-9478-C65AE4D91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43C295-3A3A-4222-A716-1FB845D06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AF2619-9EB8-49C7-9106-07A9FC7CF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B1509-E6B4-461B-8071-07472D4D9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14F30-BBDD-4B5B-9158-3682C2532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1B536-6CC9-4BA0-861E-5F4DC4768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511" r:id="rId2"/>
    <p:sldLayoutId id="2147484512" r:id="rId3"/>
    <p:sldLayoutId id="2147484513" r:id="rId4"/>
    <p:sldLayoutId id="2147484514" r:id="rId5"/>
    <p:sldLayoutId id="2147484515" r:id="rId6"/>
    <p:sldLayoutId id="2147484516" r:id="rId7"/>
    <p:sldLayoutId id="2147484517" r:id="rId8"/>
    <p:sldLayoutId id="2147484518" r:id="rId9"/>
    <p:sldLayoutId id="2147484519" r:id="rId10"/>
    <p:sldLayoutId id="2147484520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64033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2024宏观经济政策对市场需求的影响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宏观经济政策概述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2024年宏观经济政策走向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行业市场需求变化趋势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宏观经济政策对市场需求的影响分析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10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项标题"/>
          <p:cNvSpPr txBox="1"/>
          <p:nvPr>
            <p:custDataLst>
              <p:tags r:id="rId11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企业应对策略建议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标题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https://d.book118.com/528064033074006027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5_1"/>
  <p:tag name="KSO_WM_UNIT_INDEX" val="1_5_1"/>
  <p:tag name="KSO_WM_UNIT_LAYERLEVEL" val="1_1_1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2024宏观经济政策对市场需求的影响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2024-09-05T11:50:25.003</cp:lastPrinted>
  <dcterms:created xsi:type="dcterms:W3CDTF">2024-09-05T03:50:25Z</dcterms:created>
  <dcterms:modified xsi:type="dcterms:W3CDTF">2024-09-05T03:50:27Z</dcterms:modified>
</cp:coreProperties>
</file>