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A655A-3BCE-4111-8BA1-4F7ACD2F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5BBE5-4E44-46C7-9E03-C55D4C54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6E24D-75CA-4F03-B3D5-D2B6B105C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21B07-9A6F-4F2D-B233-FDB15AE44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37AF0-9FCC-420A-9C83-7C599E36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78483-BC7B-4C2E-87B5-3ADB131C9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7E167-CB07-4E62-A440-6D900A6F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271D9-3AA2-4976-8933-201159257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2A765-6A06-48A7-B11F-3A142004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8451A-5C99-4FAC-B92F-6FCD2D57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6DE15-918D-4ACF-B6DE-DD9D2B4E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411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介绍冬奥会优秀演讲稿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演讲稿背景与目的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冬奥会筹备工作概述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比赛项目与精彩瞬间回顾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冬奥会对举办城市影响分析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冬奥会精神传承与价值体现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演讲稿背景与目的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冬奥会历史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自第一届冬季奥林匹克运动会举办以来，冬奥会已经成为全球最重要的综合性冬季体育赛事之一，每四年举办一次，吸引着来自世界各地的顶尖运动员参加。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冬奥会意义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冬奥会不仅推动了举办国家和地区冬季体育事业的发展，也促进了国际间的文化交流与合作。冬奥会的举办对于提升国家形象、推动经济发展、促进社会进步等方面都具有重要意义。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冬奥会历史及意义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演讲者是一位具有丰富冬季运动经验和深厚体育背景的专家，对于冬奥会有着深入的了解和独到的见解。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演讲者的目的是向听众介绍冬奥会的历史、意义以及演讲稿的主题和结构，同时传递出对于冬奥会的热情和期待，呼吁更多人关注和参与冬奥会。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演讲者介绍与目的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本演讲稿的主题是“冬奥之光：激情与荣耀”，旨在通过介绍冬奥会的历史、意义以及精彩瞬间，激发听众对于冬奥会的热情和期待。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演讲稿共分为三个部分，第一部分为引言，介绍冬奥会的背景和意义；第二部分为主体，通过具体事例和精彩瞬间展示冬奥会的激情和荣耀；第三部分为结尾，呼吁听众关注和参与冬奥会，共同见证冬奥之光。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演讲稿主题和结构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冬奥会筹备工作概述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所有竞赛场馆和非竞赛场馆均已按时完工，并通过国际奥委会的认证，保证了比赛和训练的高质量进行。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场馆建设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交通、住宿、餐饮等配套设施已全部就绪，为参赛人员和观众提供了便捷舒适的服务。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秉持“绿色冬奥”理念，在场馆建设、能源使用、废物处理等方面采取了一系列环保措施，实现了可持续发展的目标。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通过多种渠道和形式，在全球范围内宣传推广冬奥会，提高了公众对冬奥会的关注度和参与度。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筹备工作进展及成果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面临挑战与克服困难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气候条件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举办地冬季严寒的气候条件给场馆建设和赛事组织带来了挑战，但通过科学规划和技术创新，成功克服了困难。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疫情防控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在全球疫情背景下，冬奥会筹备工作面临巨大压力，但通过严格执行防控措施、加强国际合作，确保了筹备工作的顺利进行。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冬奥会筹备涉及大量人力、物力和财力的调配，通过优化资源配置、提高资源利用效率，实现了筹备工作的高效推进。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赛后场馆的可持续利用已成为重要议题，计划将部分场馆改造为体育文化中心、青少年培训基地等，继续为公众服务。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场馆利用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借助冬奥会影响力，进一步推广冰雪运动，提高公众参与度，促进冰雪产业发展。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冰雪运动推广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加强与世界各国在冬季运动领域的交流与合作，共同推动冬季运动的发展与进步。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未来规划与展望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比赛项目与精彩瞬间回顾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短道速滑、高山滑雪等项目展现了运动员的速度与激情，令人惊叹。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速度与激情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167" b="1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技巧与艺术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92" r="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花样滑冰、自由式滑雪等项目将技巧与艺术完美结合，呈现出极具美感的表演。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冰壶、冰球等项目考验运动员的团队精神和协作能力，展现出集体荣誉的力量。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比赛项目设置及特点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回顾运动员在比赛中刷新纪录的瞬间，如某选手在高山滑雪项目中创下最快成绩。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50" r="150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破纪录时刻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分享那些在比赛中逆袭夺冠的运动员故事，如短道速滑项目中某选手在最后一圈实现反超。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逆袭夺冠时刻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讲述运动员在比赛中克服困难、坚持到底的感人瞬间，传递冬奥精神。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感人至深时刻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精彩瞬间回顾与分享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https://d.book118.com/528064114100006041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2024-09-20T11:01:39.342</cp:lastPrinted>
  <dcterms:created xsi:type="dcterms:W3CDTF">2024-09-20T03:01:39Z</dcterms:created>
  <dcterms:modified xsi:type="dcterms:W3CDTF">2024-09-20T03:01:41Z</dcterms:modified>
</cp:coreProperties>
</file>