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DB4E9-058D-4D57-9B9C-F4D54AA5F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5E8C8-8EDA-4A2D-9EF9-526E2F86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A73AA-807D-409F-B372-5D3095D06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C0B1C-F56D-4120-8C9D-2789C7B0B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B2BEE-4806-4CA4-A0ED-66BD10E90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479B4E-ADCE-4F4C-B977-5DFD9F97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D91C46-35BE-4E35-A744-AEC47CB94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63063-A895-443E-9D97-ADC04B24E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BE570-F98B-438B-8187-4CE863784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B9218-8C7C-4860-9158-58CC69BF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2AD5E-C85F-47E0-B693-0368011A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5117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开工安全培训测评试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安全培训测评方式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https://d.book118.com/528065117073006031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2024-09-08T13:01:17.099</cp:lastPrinted>
  <dcterms:created xsi:type="dcterms:W3CDTF">2024-09-08T05:01:17Z</dcterms:created>
  <dcterms:modified xsi:type="dcterms:W3CDTF">2024-09-08T05:01:18Z</dcterms:modified>
</cp:coreProperties>
</file>