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2B5EF1-28E3-46E4-BCE2-8810D7752E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57C199-01DE-4312-BBF8-C49A5683FD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B4E504-40EA-4AA7-894D-42E753FB2E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742F06-6104-4DF9-B593-265E6C178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61B0EA-02EA-4508-80E4-2FC0DDB9D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7A1745-127A-467F-84EA-423C64803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73C6BE1-FDEB-421C-AD5D-CD94E8C7CB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9EE96F-C895-402C-9FD1-38DF0F1BA5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113C6D-A484-4794-8B6B-2B69F4C433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2633E4-A6DD-424F-99F6-0018537F03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612D0C-63B4-48E4-8C5C-1F48C549E8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066105042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酒店康乐部管理手册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0086" y="4308288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00086" y="511346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康乐部概述与功能定位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组织结构与岗位职责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服务流程与标准操作规范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营销策略与客户关系管理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设备维护与保养计划安排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财务管理与成本控制方法论述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总结回顾与未来发展规划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康乐部概述与功能定位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康乐部定义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酒店康乐部是酒店内提供休闲娱乐、健身美体、文艺活动等服务的综合性部门，旨在满足客人多元化、高品质的休闲需求。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康乐部作用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作为酒店的重要组成部分，康乐部不仅为客人提供丰富多彩的休闲娱乐活动，还有助于提升酒店整体服务质量，增强客户黏性，提高酒店市场竞争力。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康乐部定义及作用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康乐项目分类与特点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康乐项目分类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根据活动内容和服务形式，康乐项目可分为健身类、娱乐类、美容美体类、文艺类等。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康乐项目特点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康乐项目具有多样性、互动性、专业性等特点，能够满足不同年龄段、不同需求的客人。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客户需求分析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针对不同客户群体，分析其消费习惯、兴趣爱好、支付能力等方面的需求，为康乐项目的设置和服务提供有力依据。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根据酒店自身特点和市场需求，明确康乐部的市场定位，打造独具特色的康乐品牌，吸引目标客户群体。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客户需求分析与市场定位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组织结构与岗位职责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康乐部组织结构图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前台接待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设备维护人员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负责接待客人，安排康乐活动，处理客人投诉等。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负责康乐设施的日常维护和保养。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康乐部经理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康乐活动教练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清洁工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负责康乐部的整体运营和管理。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负责指导客人进行各种康乐活动，确保客人安全。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负责康乐区域的清洁卫生工作。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制定康乐部工作计划，监督各项工作的实施，确保康乐部的正常运营，提高客户满意度。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任职要求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具备酒店管理经验，熟悉康乐设施运营，良好的沟通能力和组织协调能力。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职责描述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各岗位职责描述与任职要求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各岗位职责描述与任职要求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热情接待客人，为客人提供咨询和安排康乐活动，处理客人投诉，协助经理进行日常管理工作。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职责描述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具备良好的服务意识和沟通能力，熟悉酒店前台工作流程，具备一定的英语交流能力。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任职要求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指导客人进行各种康乐活动，确保客人安全，提供专业化的服务。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职责描述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具备相关专业背景和技能证书，熟悉各种康乐活动规则和技巧，良好的沟通能力和服务意识。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任职要求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各岗位职责描述与任职要求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负责康乐设施的日常维护和保养，确保设施的正常运行。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具备相关技能和经验，熟悉各种康乐设施的结构和工作原理，良好的责任心和团队合作精神。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职责描述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任职要求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各岗位职责描述与任职要求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职责描述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负责康乐区域的清洁卫生工作，保持环境整洁。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任职要求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具备良好的卫生习惯和清洁技能，熟悉清洁用品的使用和保管，勤奋踏实的工作态度。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各岗位职责描述与任职要求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包括岗位职责、工作流程、服务技巧、安全意识等方面的培训。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培训形式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采用理论授课、实践操作、案例分析等多种培训形式，确保员工全面掌握所需技能和知识。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考核机制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定期对员工进行考核，评估员工的工作表现和技能水平，根据考核结果给予相应的奖惩和晋升机会。同时，鼓励员工进行自我评估和同事互评，促进员工之间的交流和合作。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员工培训与考核机制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服务流程与标准操作规范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礼貌送客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在客人离开时，表示感谢并欢迎其再次光临。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提供信息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向客人介绍酒店康乐部的设施、服务项目和收费标准。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办理手续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根据客人需求，为其办理相应的手续，如登记入住、领取房卡等。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接待准备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保持前台区域整洁，准备好相关登记表格和笔。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热情问候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对客人表示欢迎，并询问其需求。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前台接待服务流程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使用指南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向客人介绍各种健身器材的使用方法、功能和锻炼效果。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安全须知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告知客人在使用健身器材时需要注意的安全事项，如佩戴护具、避免过度运动等。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告知客人在遇到紧急情况时如何寻求帮助和进行自救。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保养与维护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向客人说明健身器材的保养和维护方法，以确保其正常运行和使用寿命。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健身设施使用指南及安全注意事项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https://d.book118.com/528066105042006027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2024-09-05T01:35:19.425</cp:lastPrinted>
  <dcterms:created xsi:type="dcterms:W3CDTF">2024-09-04T17:35:19Z</dcterms:created>
  <dcterms:modified xsi:type="dcterms:W3CDTF">2024-09-04T17:35:21Z</dcterms:modified>
</cp:coreProperties>
</file>