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64B72-46F9-4046-A3F9-1E6FBB19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93512-16F9-42A1-AB23-4CC355565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71717-6B67-4FBB-96F7-73D72652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95C3D-1861-41C8-98F6-E2D78904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C2308-A7FF-48C2-90E1-CD75FD291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C963D-2C84-4C5A-883F-7B64A37A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7A665B-2594-4FCC-9C1C-3530BA0C1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6FC54-CE04-4705-981A-273DF0DA2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16946-C825-4313-9CE6-08034C26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25A73-9EB6-495C-B7E2-3FC25195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FBA9B-E95E-4DF3-AA6B-2E54CC027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61230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金融科技为小微企业提供的智能金融服务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智能金融服务概述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金融科技在小微企业金融服务中的应用案例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金融科技在小微企业金融服务中的挑战与机遇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小微企业如何借助金融科技提升金融服务水平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5" r="311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近年来，金融科技在全球范围内迅速发展，为金融行业带来了前所未有的变革。通过运用大数据、云计算、人工智能等先进技术，金融科技为金融服务提供了更高效、便捷、智能的解决方案。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是国民经济的重要组成部分，对于促进经济增长、创造就业机会、推动创新等方面具有不可替代的作用。然而，由于小微企业通常规模较小、信息不对称等问题，使得其在获取金融服务方面面临诸多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58" b="13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由于小微企业缺乏足够的抵押物和信用记录，使得传统金融机构在为其提供融资服务时存在较高的风险，导致小微企业融资难问题突出。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传统金融机构在服务小微企业时，往往存在服务流程繁琐、效率低下等问题，无法满足小微企业对金融服务便捷、高效的需求。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小微企业金融服务现状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大数据风控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通过运用大数据技术，对小微企业的历史数据、经营情况、行业趋势等信息进行深入挖掘和分析，从而更准确地评估小微企业的信用状况和还款能力，降低融资风险。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利用区块链等分布式账本技术，构建供应链金融平台，实现供应链上各环节信息的透明化和可追溯性，为小微企业提供更加便捷、低成本的融资服务。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移动支付与普惠金融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通过移动支付等金融科技手段，降低金融服务的门槛和成本，使得更多的小微企业能够享受到便捷、高效的金融服务，推动普惠金融的发展。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智能信贷审批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借助人工智能和机器学习技术，建立智能信贷审批模型，实现自动化、智能化的信贷审批流程，提高审批效率和小微企业融资的可得性。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金融科技在小微企业金融服务中的应用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智能金融服务概述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基于人工智能技术的金融服务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智能金融服务是利用人工智能、大数据、云计算等先进技术，对传统金融服务进行升级和改造，提供更加便捷、高效、个性化的金融服务。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涵盖多个金融领域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智能金融服务涉及银行、证券、保险等多个金融领域，旨在通过智能化手段提升金融服务的效率和质量。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20" r="2572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智能金融服务的定义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通过自动化和智能化的处理，智能金融服务能够大幅提高金融交易的效率，减少人工干预和错误。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70" r="137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智能金融服务能够根据客户的需求和偏好，提供个性化的金融产品和服务，提升客户满意度。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通过智能化的运营和管理，金融机构能够降低人力成本、运营成本等，提高盈利能力。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智能金融服务的优势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随着人工智能技术的不断发展，智能金融服务将与传统金融服务深度融合，成为金融业的重要发展方向。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金融机构将不断探索新的智能金融应用场景和服务模式，以创新为驱动推动智能金融服务的发展。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监管机构将加强对智能金融服务的监管力度，利用科技手段提高监管效率和准确性，保障金融市场的稳定和公平。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监管科技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智能金融服务的发展趋势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金融科技在小微企业金融服务中的应用案例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小微企业可通过金融科技平台在线提交贷款申请，实现快速、便捷的贷款申请流程。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线上申请与审批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利用大数据和人工智能技术，对小微企业的信用状况进行全面评估，提高贷款审批的准确性和效率。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数据驱动信用评估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根据小微企业的实际需求和信用状况，提供个性化的贷款产品，满足企业多样化的融资需求。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个性化贷款产品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线上贷款服务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https://d.book118.com/528066123014006035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2024-09-13T18:27:27.865</cp:lastPrinted>
  <dcterms:created xsi:type="dcterms:W3CDTF">2024-09-13T10:27:27Z</dcterms:created>
  <dcterms:modified xsi:type="dcterms:W3CDTF">2024-09-13T10:27:29Z</dcterms:modified>
</cp:coreProperties>
</file>