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3FF78-42CD-4822-89B0-71C0702EC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2E4D8-A940-4870-8B09-6ED37B9F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7343F-B56A-4A0D-9E5C-F51F23583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90B6C-5446-419A-A0EC-C1A286192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9F652E-6C4D-4F4D-8C92-C65C97AA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DE891-1010-4C78-ADF8-AFF0FCF2E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EAD03-7012-4EE1-8ABD-E72DFC53B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1B3F7-2704-429D-9139-56BB47437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7A416-8120-4722-B043-6BACCC55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A7AD9-BCC2-4D02-9418-4B623047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9ABDF-65AF-4658-ADBF-6A429B91C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7134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服装行业的营销策略研究报告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服装行业概述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服装行业是全球最大的消费品行业之一，具有巨大的市场潜力和商业价值。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随着科技的发展和消费者需求的不断变化，服装行业的营销策略也在不断演变和创新。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当前，许多服装企业面临着市场竞争激烈、消费者忠诚度低等挑战，因此，研究有效的营销策略对于服装企业的发展至关重要。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本研究旨在深入探讨服装行业的营销策略，分析其发展现状和趋势，为服装企业提供有效的营销策略建议，以提升品牌价值和市场竞争力。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研究，有助于服装企业了解市场趋势和消费者需求，掌握有效的营销策略和方法，提高品牌知名度和美誉度，增强市场竞争力，实现可持续发展。同时，本研究对于推动服装行业的创新发展也具有重要的理论和实践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服装行业概述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全球服装市场规模持续增长，尤其在亚洲、欧洲和北美等地区，消费需求旺盛。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随着全球中产阶级人口的增加和消费者对时尚与品质的追求，预计未来几年服装行业将继续保持增长态势。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如Zara、H&amp;M、Nike、Adidas等，这些品牌在全球范围内拥有广泛的门店网络和品牌影响力。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如李宁、安踏、太平鸟等，这些品牌在国内市场表现优秀，拥有一定的品牌知名度和市场份额。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行业主要参与者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国内品牌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625" b="256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随着电商的兴起和消费者购物习惯的变化，服装行业正逐步实现线上线下融合，为消费者提供更加便捷和个性化的购物体验。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可持续时尚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随着环保意识的提高，越来越多的消费者开始关注服装的可持续性，要求品牌在生产过程中注重环保和社会责任。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例如虚拟试衣、智能定制等，通过技术创新提升消费者购物体验，满足个性化需求。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明确品牌的核心受众，根据目标群体的需求和喜好，设计和开发符合其品味和价值观的产品。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通过创新设计、材质、工艺等方式，使产品在市场上具有独特性和竞争优势。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根据产品的生产成本、营销成本和预期利润来设定价格。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分析竞争对手的产品定价，以制定更具竞争力的价格策略。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利用电商平台、官方网站等在线平台进行产品销售。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通过实体店铺、专卖店、百货商场等传统渠道进行销售。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https://d.book118.com/528067134073006041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2024-09-20T09:10:10.089</cp:lastPrinted>
  <dcterms:created xsi:type="dcterms:W3CDTF">2024-09-20T01:10:10Z</dcterms:created>
  <dcterms:modified xsi:type="dcterms:W3CDTF">2024-09-20T01:10:12Z</dcterms:modified>
</cp:coreProperties>
</file>