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F5279-6221-4DB4-89D2-341879F6D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59F47-6AF3-448A-B9CA-79CBE67BA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EAD4C-D298-4FD1-8201-F637C4AB2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E764E-0720-47B5-9300-4BF40F4C2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31E4FD-919F-4F9E-9FCC-9D53E3020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9FD064-08E9-4360-8B95-9C8851C4E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4AF271-30FB-4867-A92A-7820C7AC5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B93DF-6813-4BF2-A3FC-21874B6F1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F3C00-E058-4D6B-8B54-9435C471C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A6FDB-9D6E-43B3-AFDE-83762F54C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10B2D-5410-451F-B9DB-D9FEEB494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700201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设立广告装饰材料经营公司市场研究报告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产品种类、特点及应用领域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供应链、销售渠道及营销策略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投资回报、风险评估及建议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71" r="1577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根据市场调研数据，全球广告装饰材料市场规模持续扩大，其中亚太地区市场增长尤为显著。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在不同类型的广告装饰材料中，数字化印刷材料、LED显示屏等高端产品市场规模增长迅速。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随着城市化进程的加速和商业广告需求的增长，广告装饰材料市场规模有望继续扩大。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广告装饰材料市场规模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新材料、新工艺、新技术不断涌现，为广告装饰材料行业提供了更多的可能性。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随着全球环保意识的增强，环保型广告装饰材料受到越来越多消费者的青睐。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消费者对广告装饰的个性化需求不断增加，推动了行业的创新和发展。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行业增长驱动因素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856" r="2785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消费者对于定制化的广告装饰材料需求增加，要求厂商提供个性化的设计和生产服务。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消费者越来越注重广告装饰材料的品质，包括材料的耐用性、安全性、环保性等。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具有创意和独特设计的广告装饰材料更能吸引消费者的眼球，提高品牌知名度。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95" r="126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数字化和智能化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随着数字化和智能化技术的不断发展，广告装饰材料行业将实现更高程度的自动化和智能化生产。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环保型广告装饰材料将成为未来市场的主流，厂商需要关注环保法规和政策，积极研发和推广环保产品。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广告装饰材料行业将与其他行业实现更多的跨界融合，创造出更加丰富多样的产品和服务。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拥有全球化的采购、生产和销售网络，品牌知名度高，产品质量稳定。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大型跨国广告装饰材料公司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在本土市场拥有较高的市场份额，具备一定的研发能力和品牌影响力。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国内知名广告装饰材料企业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专注于特定领域或细分市场，经营灵活，创新能力强。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中小型广告装饰材料企业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行业内主要竞争者概况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大型跨国广告装饰材料公司占据高端市场，国内知名企业和中小型企业主要在中低端市场竞争。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不同类型的广告装饰材料市场份额分布不均，如喷绘材料、展示器材等各自有不同的市场主导者。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竞争策略及差异化优势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大型跨国公司通过技术创新、品牌建设和渠道拓展等策略巩固市场地位。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国内知名企业通过提升产品品质、加强研发和设计能力、拓展销售渠道等方式与跨国公司竞争。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中小型企业则通过灵活的经营策略、快速响应市场需求、提供个性化定制服务等方式寻求市场突破。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为应对市场竞争，企业间加强合作，共同研发新产品、开拓新市场、共享资源等。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行业内合作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大型企业通过兼并收购中小型企业或相关业务，实现业务整合和市场扩张；中小型企业则通过被兼并或重组，寻求新的发展机会。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合作与兼并重组动态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产品种类、特点及应用领域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包括喷绘布、车身贴、单透贴等，用于室内外广告牌、灯箱、车身广告等。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喷绘材料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如背胶PP、冷裱膜、相纸等，适用于室内广告、海报、展板等。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写真材料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如反光膜、反光布等，用于交通安全标志、夜间广告牌等，提高夜间可见度。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反光材料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包括X展架、易拉宝、海报架等，用于展会、商场、酒店等场所的临时展示。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展示器材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广告装饰材料种类介绍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喷绘材料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具有良好的耐候性和抗紫外线性能，色彩鲜艳持久，适用于户外广告。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写真材料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高分辨率打印效果好，色彩丰富饱满，适用于室内近距离观看的广告。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反光材料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在夜间或光线不足的情况下，通过反射光线提高可见度，保障交通安全。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展示器材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轻便易携，安装简便，适用于各种临时性展示活动。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各类产品特点分析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广告行业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广告公司、传媒机构等对广告装饰材料有大量需求，用于制作各类广告牌、灯箱等。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交通标志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政府交通管理部门需要反光材料等制作交通标志，保障交通安全。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商业展示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商场、酒店、展会等场所需要用到展示器材和写真材料等，以营造商业氛围和吸引顾客。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如建筑装饰、文化艺术等领域也对广告装饰材料有一定需求。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https://d.book118.com/528070020126006035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2024-09-14T19:22:58.500</cp:lastPrinted>
  <dcterms:created xsi:type="dcterms:W3CDTF">2024-09-14T11:22:58Z</dcterms:created>
  <dcterms:modified xsi:type="dcterms:W3CDTF">2024-09-14T11:23:00Z</dcterms:modified>
</cp:coreProperties>
</file>