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549E26-D7FC-4D1C-A58C-6BED6B26A6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28E123-B115-454C-8929-F4CA3DCE6B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1745B3-4E4C-4345-8F64-D351903B5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5518CC-47E7-4E88-B631-9BCA600153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DD6950-2A5B-46C2-A150-1386B58C83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3FB26B-D41A-4E62-B74E-88F1EE333D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FEF19D-C4CF-4B26-8B9E-B6781688D2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564767-C108-4EAE-85F7-5F40F5B088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65ADDE-F04F-4FD7-83E4-C312E89EB4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9C845E-B086-447D-ADCB-E71102C140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D98B17-EB13-44B6-90E9-768CD4783D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70050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solidFill>
                <a:latin typeface="Microsoft Yahei"/>
                <a:ea typeface="Microsoft Yahei"/>
                <a:cs typeface="Microsoft Yahei"/>
              </a:rPr>
              <a:t>学院第一学期团委工作计划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团委工作现状分析</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团委工作计划制定</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团委重点工作计划</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团委工作保障措施</a:t>
            </a:r>
          </a:p>
          <a:p>
            <a:pPr marL="203200" lvl="0" indent="-203200">
              <a:lnSpc>
                <a:spcPct val="140000"/>
              </a:lnSpc>
              <a:spcBef>
                <a:spcPts val="375"/>
              </a:spcBef>
              <a:buFont typeface="Arial"/>
              <a:buChar char="•"/>
            </a:pPr>
            <a:r>
              <a:rPr lang="en-US" sz="2400">
                <a:solidFill>
                  <a:srgbClr val="603200"/>
                </a:solidFill>
                <a:latin typeface="Microsoft Yahei"/>
                <a:ea typeface="Microsoft Yahei"/>
                <a:cs typeface="Microsoft Yahei"/>
              </a:rPr>
              <a:t>团委工作考核与评估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提高学生综合素质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通过团委工作，促进学生参与社会实践、志愿服务等活动，提高学生的综合素质和领导能力。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推动校园文化建设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团委作为校园文化建设的重要力量，通过组织各类文化活动，丰富学生课余生活，营造良好的校园文化氛围。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培养学生社会责任感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团委工作注重培养学生的社会责任感和公民意识，引导学生关注社会问题，积极参与社会公益事业。</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团委是校园文化建设的重要推动者</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团委通过组织各类文化活动和社会实践，推动校园文化的建设和发展，营造良好的学习和生活环境。</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团委是学院与学生之间的桥梁和纽带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团委作为学院与学生之间的沟通平台，能够及时反映学生的需求和意见，促进学院与学生之间的良好互动。</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团委是学生自我管理和服务的重要组织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团委通过组织学生参与各类活动和管理事务，提高学生的自我管理和服务能力，促进学生的全面发展。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团委工作的重要性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solidFill>
                <a:latin typeface="Microsoft Yahei"/>
                <a:ea typeface="Microsoft Yahei"/>
                <a:cs typeface="Microsoft Yahei"/>
              </a:rPr>
              <a:t>团委工作现状分析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目前学院团委设有书记、副书记、组织部、宣传部、实践部等部门，各部门职责清晰，协作紧密。</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团委组织结构</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各部门均配备有专职团干，同时吸纳优秀学生担任学生团干，形成了一支精干高效的团队。</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人员配置</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团委组织结构和人员配置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团委在思想政治教育方面取得了显著成果，通过开展主题团日、团课等活动，有效提升了团员青年的思想政治素质。</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思想政治教育</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团委积极组织社会实践活动，如志愿服务、社会调研等，使团员青年在实践中受教育、长才干、做贡献。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社会实践活动</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542" r="18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团委致力于校园文化建设，成功举办了多场文化活动，如文艺晚会、讲座等，丰富了同学们的课余生活，提升了校园文化氛围。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校园文化建设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团委工作成果与亮点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资源整合不够</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团委在资源整合方面存在不足，未能充分利用校内外资源为团员青年提供更多优质的学习和交流机会。</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学生团干培养有待加强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学生团干的培养和管理机制尚不完善，部分学生团干的工作能力和综合素质有待提高。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活动创新性不足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部分团委活动缺乏创新性，难以吸引更多团员青年的参与。</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团委工作存在的问题和不足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solidFill>
                <a:latin typeface="Microsoft Yahei"/>
                <a:ea typeface="Microsoft Yahei"/>
                <a:cs typeface="Microsoft Yahei"/>
              </a:rPr>
              <a:t>团委工作计划制定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科学性原则</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全面性原则</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可行性原则</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灵活性原则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制定原则和指导思想</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1810" r="2181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以科学的态度和方法制定计划，确保计划符合客观实际和团委工作规律。</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全面考虑团委工作的各个方面和环节，确保计划涵盖团委工作的全局。</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根据学院和团委的实际情况，制定切实可行的计划，确保计划能够顺利实施。</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留有一定的余地和弹性，以便根据实际情况进行调整和完善。</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审定发布</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经过学院领导审定后，正式发布团委工作计划。</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征求意见</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将初步制定的计划征求相关部门和人员的意见，进行修改和完善。</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制定措施</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针对目标设定，制定相应的工作措施和实施计划。</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调研分析</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深入了解学院和团委的实际情况，分析存在的问题和面临的挑战。</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目标设定</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根据调研分析结果，设定团委工作的总体目标和具体目标。</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制定步骤和流程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pic>
        <p:nvPicPr>
          <p:cNvPr id="4" name="Picture 4"/>
          <p:cNvPicPr>
            <a:picLocks noChangeAspect="1"/>
          </p:cNvPicPr>
          <p:nvPr/>
        </p:nvPicPr>
        <p:blipFill>
          <a:blip r:embed="rId2"/>
          <a:srcRect l="35801" r="3580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完善团委组织机构，优化工作流程，提高工作效率。</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加强团委组织建设</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组织丰富多彩的校园文化活动，提高学生的综合素质和文化修养。</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推动校园文化建设</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为学生提供个性化的成长辅导和职业规划指导，促进学生全面发展。</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服务学生成长成才</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积极与兄弟院校和社会组织进行交流与合作，提升团委工作的水平和影响力。</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加强对外交流与合作</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计划目标与预期成果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https://d.book118.com/528070050007006036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2024-09-15T03:54:55.086</cp:lastPrinted>
  <dcterms:created xsi:type="dcterms:W3CDTF">2024-09-14T19:54:55Z</dcterms:created>
  <dcterms:modified xsi:type="dcterms:W3CDTF">2024-09-14T19:54:57Z</dcterms:modified>
</cp:coreProperties>
</file>