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79A6-F473-4CD9-8792-3EFFA4D7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886DD-0616-49C8-A0DF-9198BE28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6A234-EE69-4D3C-A623-1E7AAB67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12C46-C6F2-418B-8B88-5B1B7CD3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0BCE2D-34BD-4408-98E1-5C33AD74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AD2C2-94B3-4091-86C2-912168F3E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C394D-AD3A-4F9A-BE2C-A41D357C8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0A5CE-6F5E-43F5-B202-4C71D347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661E4-0382-4590-8080-CD17B1EE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3BD63-1C15-4012-A48A-FF4C7492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A0582-80F1-4FCA-B5BD-97592376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00531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《邀请函的制作》ppt课件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邀请函的写作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邀请函的发送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邀请函的礼仪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邀请函是用于邀请收件人参加特定活动、会议或典礼的正式信函。它通常由主办方发出，用于告知收件人活动的日期、地点、目的等信息，并请求收件人接受邀请。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邀请函的格式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邀请函通常采用书信格式，包括称呼、正文、结束语和落款等部分。正文应包括活动的详细信息、主办方的致辞以及对收件人的期望等。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根据用途的不同，邀请函可以分为活动邀请函、会议邀请函、婚礼邀请函、庆典邀请函等。每种邀请函都有其特定的格式和内容要求。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按照用途分类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根据形式的不同，邀请函可以分为纸质邀请函和电子邀请函。纸质邀请函通常采用邮寄方式发送，而电子邀请函则通过电子邮件、社交媒体等方式发送。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按照形式分类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通过发送邀请函，主办方向收件人表达对其的尊重和邀请其参加活动的诚意。这有助于建立主办方与收件人之间的良好关系。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邀请函的主要作用是向收件人传递有关活动的信息，包括活动的日期、地点、目的、流程等。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确认参加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邀请函还可以作为确认收件人参加活动的凭证。收件人在接受邀请后，通常需要在一定时间内回复主办方，以确认参加或不参加活动。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邀请函的格式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应清晰、简洁，突出活动主题。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准确、礼貌，根据邀请对象的不同，使用适当的称呼。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简明扼要地说明活动内容、时间、地点等信息，避免冗长和复杂的句子。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礼貌地表达邀请之意，并署名。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邀请函的字体和排版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选择清晰易读的字体，如宋体、微软雅黑等。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根据邀请函的篇幅和内容，合理设置字号大小，确保阅读舒适。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适当调整行距，使邀请函整体看起来更加整洁、美观。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注意段落和内容的排版，合理分段、分段标题等，使邀请函层次分明、条理清晰。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7" r="34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选择与活动主题相符的颜色，保持色调统一、和谐。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根据活动内容选择适当的图片，增强邀请函的视觉效果。同时注意图片的清晰度和大小，避免影响整体美观。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邀请函的颜色和图片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邀请函的写作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https://d.book118.com/528070053117006024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2024-09-01T01:41:25.674</cp:lastPrinted>
  <dcterms:created xsi:type="dcterms:W3CDTF">2024-08-31T17:41:25Z</dcterms:created>
  <dcterms:modified xsi:type="dcterms:W3CDTF">2024-08-31T17:41:27Z</dcterms:modified>
</cp:coreProperties>
</file>