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0F05D-F79B-4F35-AD92-A95F25D272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4C30E-D097-4D4A-93C9-F8C508F05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1CD6A-AD84-4690-8737-35BF8DB9B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2EDC9-BF5B-4601-88C4-BD8EFC2B5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491F60-12FE-4C42-8A22-F66484811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D5DA91-236B-40C6-9E26-32718E6D9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AB5C92-83E1-4D8B-AB4C-CCA14D7C7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38311-20CC-49FA-A83B-CDF3FCFC7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183EB-CA19-4DCA-BFE1-4E26C3D7F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E7699-DBBF-429B-8550-C8E07BB9D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16E7A9-B8E6-4910-8A9D-6D721649D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70060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新人教A版高中数学(选修2-3)1.2《排列与组合》(组合)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组合基本概念与性质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组合运算公式与技巧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典型组合问题分类解析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组合在现实生活中的应用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拓展延伸：组合数学简介及前沿动态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组合基本概念与性质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6" r="1086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表示方法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组合通常用符号"C"表示，具体表示为C(n,m)，读作“n选m的组合数”，也可写作nCm或Cnm。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从n个不同元素中，任取m（m≤n）个元素并成一组，叫做从n个不同元素中取出m个元素的一个组合；所有这样的组合构成的集合，叫做从n个不同元素中取出m个元素的组合集合。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组合数公式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C(n,m)=n!/[m!(n-m)!]，其中"!"表示阶乘，即n!=n×(n-1)×...×3×2×1。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组合数性质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包括对称性C(n,m)=C(n,n-m)、递推性C(n,m)=C(n-1,m-1)+C(n-1,m)等。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组合数与性质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891" b="7891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52702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204679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056534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908511" y="5392034"/>
            <a:ext cx="382463" cy="382463"/>
          </a:xfrm>
          <a:prstGeom prst="ellipse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排列考虑元素的顺序，而组合不考虑元素的顺序。即排列是有序的，组合是无序的。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如有3个数a,b,c，从中任取2个数进行排列，则有ab,ac,ba,bc,ca,cb共6种情况；而从中任取2个数进行组合，则只有(a,b),(a,c),(b,c)共3种情况。</a:t>
            </a:r>
            <a:endParaRPr lang="en-US" sz="1100"/>
          </a:p>
        </p:txBody>
      </p:sp>
      <p:sp>
        <p:nvSpPr>
          <p:cNvPr id="10" name="Freeform 10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排列与组合的区别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举例说明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区分排列与组合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组合运算公式与技巧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完成一件事有$n$类不同的方法，在第$1$类方法中有$m_1$种不同的方法，在第$2$类方法中有$m_2$种不同的方法，$ldots$，在第$n$类方法中有$m_n$种不同的方法。那么完成这件事共有$m_1 + m_2 + ldots + m_n$种不同的方法。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加法原理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完成一件事需要$n$个步骤，第$1$步有$m_1$种不同的方法，第$2$步有$m_2$种不同的方法，$ldots$，第$n$步有$m_n$种不同的方法。那么完成这件事共有$m_1 times m_2 times ldots times m_n$种不同的方法。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乘法原理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加法原理和乘法原理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组合数定义：从$n$个不同元素中取出$m(m leq n)$个元素的所有组合的个数，叫做从$n$个不同元素中取出$m$个元素的组合数。记作$C_n^m$。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组合数计算公式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$C_n^m = frac{n!}{m!(n-m)!}$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$C_n^m = C_n^{n-m}$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$C_{n+1}^m = C_n^m + C_n^{m-1}$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组合数计算公式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插空法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当某些元素不能相邻时，可以先排好其他元素，然后将这些不能相邻的元素插入到已排好的元素之间的空隙中。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捆绑法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当某些元素必须相邻时，可以将这些元素看作一个整体进行排列，然后再考虑这个整体内部各元素的排列。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隔板法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在解决某些组合问题时，可以引入隔板来分隔不同的元素或组合，从而简化问题的求解过程。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当直接求解某些组合问题比较困难时，可以考虑先求出所有可能的组合数，然后排除不符合条件的组合数，从而得到最终的答案。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特殊组合问题求解技巧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典型组合问题分类解析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https://d.book118.com/528070060026006042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2024-09-21T05:30:50.124</cp:lastPrinted>
  <dcterms:created xsi:type="dcterms:W3CDTF">2024-09-20T21:30:50Z</dcterms:created>
  <dcterms:modified xsi:type="dcterms:W3CDTF">2024-09-20T21:30:51Z</dcterms:modified>
</cp:coreProperties>
</file>