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71C09-5049-4429-899E-F65423F7C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724BE-1CFC-443D-9484-BA72F94DD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57C9C-7AD3-4A3B-9E94-52FBC0725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B47F6-345C-492C-808C-6A2C3DBE9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F42177-5AA7-4805-B8F1-9CF69192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D048B6-F7F6-4664-9820-AC1CB7887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AC6E65-991E-43C9-9398-8E0DE6949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EB891-5273-4438-8E8A-44273A65E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724F9-6EDB-4306-A02E-7912861AF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27B70-489D-4F7D-ABB2-D35160DBB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D0298-E3DF-4D06-B083-82E524039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72043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如何与对手共享市场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了解对手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确定共享市场的策略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实施共享市场策略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管理共享市场的关系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评估共享市场的成果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了解对手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分析对手的优势来源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探究对手的优势是如何形成的，例如研发投入、合作伙伴关系、管理效率等。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评估对手优势的可持续性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分析对手的优势是否具有长期可持续性，以及是否容易被模仿或超越。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总结对手的核心优势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了解对手在市场中的核心竞争力，如技术、品牌、渠道等方面的优势。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分析对手的优势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评估对手劣势的改进可能性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分析对手是否有可能改进其劣势，以及改进的难度和时间周期。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识别对手的短板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找出对手在产品、服务、品牌、渠道等方面存在的不足或劣势。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分析对手劣势的原因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探究对手劣势的根源，例如研发投入不足、管理问题、供应链问题等。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了解对手的劣势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分析对手的市场定位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了解对手在市场中的定位，例如高端市场、中端市场或低端市场。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探究对手的市场策略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分析对手如何通过产品、价格、渠道和促销等手段来争夺市场份额。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评估对手市场策略的有效性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分析对手市场策略的实施效果，以及是否需要根据市场变化进行调整。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了解对手的市场策略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确定共享市场的策略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通过与知名对手合作，提升自身品牌知名度。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通过合作提高自身实力，对抗其他竞争对手。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通过与对手合作，共同开拓市场，增加市场份额。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通过规模效应和资源共享，降低生产和运营成本。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确定共享市场的目标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049" r="70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选择与自身匹配度高、互补性强的对手进行合作。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确定合作对象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明确合作的具体领域，如产品、渠道、市场等。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确定合作领域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选择合适的合作方式，如合资、战略联盟、OEM等。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制定合作方式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协商好合作利益的分配方式，确保双方都能从中获益。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确定利益分配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制定共享市场的计划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在合作过程中不断优化和改进合作方式，以适应市场的变化。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共同开拓市场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通过共同的市场推广和销售策略，扩大市场份额。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整合资源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将双方的优势资源进行整合，实现资源共享。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在合作初期，建立互信是至关重要的，需要双方坦诚相待。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签订合作协议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制定详细的合作协议，明确双方的权利和义务。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确定共享市场的实施步骤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实施共享市场策略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https://d.book118.com/528072043121006030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2024-09-07T08:59:24.477</cp:lastPrinted>
  <dcterms:created xsi:type="dcterms:W3CDTF">2024-09-07T00:59:24Z</dcterms:created>
  <dcterms:modified xsi:type="dcterms:W3CDTF">2024-09-07T00:59:26Z</dcterms:modified>
</cp:coreProperties>
</file>