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0E4E6-FB30-4305-8771-6BAD7C10C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4367CB-E83C-4A13-9463-1039DC5EE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74AF9-794E-44EF-A6BF-55796FC94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B8D7C9-1F0F-4255-98F6-1EBE2A2D7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8B6BB9-F768-40FC-AD66-377774FD1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AFAE9D-F326-4158-B71C-7D67D6C4D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5DBCF7-0FF0-431D-B3DC-A86D0DED4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E97152-969F-46F8-BC78-1AEBD83BD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4A3947-D409-4497-8246-3C57EBA16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2AE21-AA27-4677-881B-512FC6AD7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9C8FB-1C13-4F7E-885F-DEA93BC27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7304000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现代文阅读理解词句含义ppt课件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现代文阅读理解概述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词义理解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句子理解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语篇理解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阅读理解技巧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现代文阅读理解概述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对现代文学作品的深入理解和解析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现代文阅读理解是指对现代文学作品进行深入的阅读、分析和理解，探究作品的主题、情感、人物形象、语言特色等方面的内涵和意义。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344" r="24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现代文阅读理解的定义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培养文学素养、提高语言表达能力、促进思维发展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通过现代文阅读理解，可以培养个人的文学素养，提高对语言的敏感度和表达能力，同时也能促进思维的发展和情感的丰富。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现代文阅读理解的重要性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整体把握、注重细节、理解情感与主题、关注语言特点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在进行现代文阅读理解时，应遵循整体把握作品的原则，注重对细节的观察和理解，深入探究作品所表达的情感和主题，并关注作品的语言特点及表达技巧。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现代文阅读理解的基本原则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词义理解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词义的分类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概念义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指词所指的概念，如“苹果”这个词的概念义就是一种水果。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色彩义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指词所表达的某种情感或态度，如“可爱”这个词的色彩义就是表达喜爱、赞赏的情感。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附加义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指词在长期使用过程中所积累的附加意义，如“长城”这个词的附加义就是代表中华民族的伟大历史和文化遗产。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根据上下文语境来确定词义，如“他是个好老师”中的“好”可以根据上下文理解为“优秀”、“负责任”等意思。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语境理解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根据一般常识和经验来理解词义，如“水”这个词可以根据常识理解为无色、无味、透明的液体。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常识理解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通过分析词的构词方式来理解词义，如“电脑”这个词可以理解为“电子计算机”。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构词理解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词义的确定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反义词辨析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辨析意思相反的词之间的差别，如“高”和“矮”之间的差别在于前者表示高度较大，后者表示高度较小。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同义词辨析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辨析意思相近的词之间的细微差别，如“美丽”和“漂亮”之间的差别在于前者强调内在美，后者强调外在美。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多义词辨析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辨析一个词在不同语境中的不同意义，如“深”这个词在不同的语境中可以表示深度、颜色、时间长短等不同意义。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词义的辨析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句子理解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https://d.book118.com/528073040003006025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2024-09-01T09:58:58.742</cp:lastPrinted>
  <dcterms:created xsi:type="dcterms:W3CDTF">2024-09-01T01:58:58Z</dcterms:created>
  <dcterms:modified xsi:type="dcterms:W3CDTF">2024-09-01T01:59:00Z</dcterms:modified>
</cp:coreProperties>
</file>