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3F1E6-5E4D-447B-98D2-403BF3B1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48D7-3271-4450-A225-B4EA0B21E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EB83-01E3-453E-95AE-71FE6343C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04CE7-E35E-4932-91B5-A9D93A39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CB54B-7867-45B2-B75A-3ECEFB624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54B0E-CB87-4D4F-8B86-D6876E04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6359E-EF5F-4065-B20C-DFEF6C84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79B3A-2A31-46B4-B7B4-CD9BF116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0CE0D-D3FD-4616-974E-3CE1B8BF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92D7-2DC5-413C-B537-2593171A2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4D737-067F-4A1B-A638-CCDCC5B1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4073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《模拟滤波器的设计》ppt课件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模拟滤波器设计方法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滤波器设计实例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滤波器的实现与应用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217" r="372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随着技术的发展，对模拟滤波器的性能要求越来越高，需要不断优化设计以满足实际需求。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模拟滤波器在信号处理中具有重要地位，广泛应用于通信、图像处理、音频处理等领域。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掌握模拟滤波器的基本原理和分类。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学习如何使用MATLAB进行模拟滤波器的设计和分析。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了解实际应用中模拟滤波器的性能优化方法。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滤波器是一种电子设备，用于通过或抑制特定频率范围的信号。根据用途和特性，滤波器可分为多种类型，如低通滤波器、高通滤波器、带通滤波器和带阻滤波器等。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是处理信号的重要工具之一，它能够根据需要选择性地通过或抑制特定频率范围的信号。根据不同的分类标准，滤波器有多种类型。按用途可分为低通滤波器、高通滤波器、带通滤波器和带阻滤波器等；按结构可分为RC滤波器、LC滤波器和晶体滤波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滤波器定义与分类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滤波器通过电感和电容元件的组合，利用电感和电容的能量存储和交换作用，实现对信号中特定频率分量的选择和处理。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的工作原理基于电感和电容元件的组合，通过电感和电容的能量存储和交换作用，实现对信号中特定频率分量的选择和处理。当信号通过滤波器时，某些频率分量的信号能够顺利通过，而其他频率分量的信号则被抑制或吸收。这种频率选择特性使得滤波器在信号处理中具有广泛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滤波器的性能参数主要包括通带范围、阻带范围、截止频率、插入损耗和群时延等。这些参数决定了滤波器的性能和应用范围。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的性能参数是评估其性能和应用范围的重要指标。其中，通带范围是指滤波器能够通过的频率范围；阻带范围是指滤波器抑制的频率范围；截止频率是指通带和阻带之间的分界线频率；插入损耗是指滤波器对信号的衰减程度；群时延是指信号通过滤波器的延迟时间。这些参数的具体数值取决于滤波器的设计，并决定了其在不同应用场景中的适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滤波器的性能参数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模拟滤波器设计方法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5167" b="2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巴特沃斯滤波器的传递函数可以通过数学公式计算得出，然后通过元件值实现。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巴特沃斯滤波器是一种最平坦的滤波器，其特点是通带和阻带都无限平坦，且具有最大平坦度。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设计巴特沃斯滤波器需要确定滤波器的阶数和3dB截止频率。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巴特沃斯滤波器设计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切比雪夫滤波器是一种具有等波纹特性的滤波器，其通带和阻带都有一定的波动。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设计切比雪夫滤波器需要确定滤波器的阶数、通带波纹和阻带波纹。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切比雪夫滤波器的传递函数可以通过数学公式计算得出，然后通过元件值实现。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8325" b="83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切比雪夫滤波器设计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https://d.book118.com/528074073046006034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2024-09-12T17:02:37.596</cp:lastPrinted>
  <dcterms:created xsi:type="dcterms:W3CDTF">2024-09-12T09:02:37Z</dcterms:created>
  <dcterms:modified xsi:type="dcterms:W3CDTF">2024-09-12T09:02:39Z</dcterms:modified>
</cp:coreProperties>
</file>