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3" r:id="rId3"/>
    <p:sldMasterId id="2147483665" r:id="rId4"/>
    <p:sldMasterId id="2147483667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  <p:sldId id="315" r:id="rId26"/>
  </p:sldIdLst>
  <p:sldSz cx="12858750" cy="723265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slide" Target="slides/slide15.xml" /><Relationship Id="rId22" Type="http://schemas.openxmlformats.org/officeDocument/2006/relationships/slide" Target="slides/slide16.xml" /><Relationship Id="rId23" Type="http://schemas.openxmlformats.org/officeDocument/2006/relationships/slide" Target="slides/slide17.xml" /><Relationship Id="rId24" Type="http://schemas.openxmlformats.org/officeDocument/2006/relationships/slide" Target="slides/slide18.xml" /><Relationship Id="rId25" Type="http://schemas.openxmlformats.org/officeDocument/2006/relationships/slide" Target="slides/slide19.xml" /><Relationship Id="rId26" Type="http://schemas.openxmlformats.org/officeDocument/2006/relationships/slide" Target="slides/slide20.xml" /><Relationship Id="rId27" Type="http://schemas.openxmlformats.org/officeDocument/2006/relationships/tags" Target="tags/tag9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Relationship Id="rId2" Type="http://schemas.openxmlformats.org/officeDocument/2006/relationships/image" Target="../media/image3.wmf" /><Relationship Id="rId3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4.emf" /><Relationship Id="rId3" Type="http://schemas.openxmlformats.org/officeDocument/2006/relationships/image" Target="../media/image1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70393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76511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892860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82374-4AAF-4DAE-B490-22AC69A4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D03AB-0669-4948-AFD0-22074D0CA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2EF9F-E330-4D8C-A24B-8C89B22B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E6661-7CE5-4941-9852-4173472A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FE4616-B9EE-4B07-845F-FF7DDE7A0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3C1DC-307D-468F-AEC9-A22F6271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43F0F-576E-4091-8B22-11A12929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293FF-9358-43CD-8742-8578E22E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08BA4-39B1-42D5-99F8-9E8491C5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492B-D144-46BC-946B-CF2B0F37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1546-04CE-4C6D-83F5-376AB26A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Relationship Id="rId3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image" Target="../media/image1.png" /><Relationship Id="rId5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vmlDrawing" Target="../drawings/vmlDrawing1.vml" /><Relationship Id="rId2" Type="http://schemas.openxmlformats.org/officeDocument/2006/relationships/notesSlide" Target="../notesSlides/notesSlide2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3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4.wmf" /><Relationship Id="rId9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tags" Target="../tags/tag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jpeg" /><Relationship Id="rId4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0.jpeg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1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2.wmf" /><Relationship Id="rId8" Type="http://schemas.openxmlformats.org/officeDocument/2006/relationships/image" Target="../media/image5.png" /><Relationship Id="rId9" Type="http://schemas.openxmlformats.org/officeDocument/2006/relationships/vmlDrawing" Target="../drawings/vmlDrawing2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vmlDrawing" Target="../drawings/vmlDrawing3.vml" /><Relationship Id="rId2" Type="http://schemas.openxmlformats.org/officeDocument/2006/relationships/notesSlide" Target="../notesSlides/notesSlide14.xml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13.emf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14.emf" /><Relationship Id="rId7" Type="http://schemas.openxmlformats.org/officeDocument/2006/relationships/oleObject" Target="../embeddings/oleObject8.bin" TargetMode="Internal" /><Relationship Id="rId8" Type="http://schemas.openxmlformats.org/officeDocument/2006/relationships/image" Target="../media/image15.emf" /><Relationship Id="rId9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7.xml" /><Relationship Id="rId4" Type="http://schemas.openxmlformats.org/officeDocument/2006/relationships/image" Target="../media/image1.png" /><Relationship Id="rId5" Type="http://schemas.openxmlformats.org/officeDocument/2006/relationships/tags" Target="../tags/tag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Relationship Id="rId3" Type="http://schemas.openxmlformats.org/officeDocument/2006/relationships/oleObject" Target="../embeddings/oleObject9.bin" TargetMode="Internal" /><Relationship Id="rId4" Type="http://schemas.openxmlformats.org/officeDocument/2006/relationships/image" Target="../media/image16.emf" /><Relationship Id="rId5" Type="http://schemas.openxmlformats.org/officeDocument/2006/relationships/image" Target="../media/image5.png" /><Relationship Id="rId6" Type="http://schemas.openxmlformats.org/officeDocument/2006/relationships/vmlDrawing" Target="../drawings/vmlDrawing4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17.emf" /><Relationship Id="rId5" Type="http://schemas.openxmlformats.org/officeDocument/2006/relationships/image" Target="../media/image5.png" /><Relationship Id="rId6" Type="http://schemas.openxmlformats.org/officeDocument/2006/relationships/vmlDrawing" Target="../drawings/vmlDrawing5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410411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单叠绕组分析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95997" y="1294134"/>
            <a:ext cx="7301232" cy="5727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41300" indent="-241300" algn="l" defTabSz="963930" rtl="0" eaLnBrk="1" fontAlgn="base" latinLnBrk="0" hangingPunct="1">
              <a:lnSpc>
                <a:spcPct val="90000"/>
              </a:lnSpc>
              <a:spcBef>
                <a:spcPts val="1055"/>
              </a:spcBef>
              <a:spcAft>
                <a:spcPct val="0"/>
              </a:spcAft>
              <a:buFont typeface="Arial" pitchFamily="34" charset="0"/>
              <a:buChar char="•"/>
              <a:defRPr sz="29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326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53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52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1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878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6979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517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343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16325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29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</a:rPr>
              <a:t>实例：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P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， 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Z=S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</a:rPr>
              <a:t>K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＝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</a:rPr>
              <a:t>15</a:t>
            </a:r>
            <a:r>
              <a:rPr lang="en-US" altLang="zh-CN" b="1">
                <a:solidFill>
                  <a:srgbClr val="FF0000"/>
                </a:solidFill>
              </a:rPr>
              <a:t>  </a:t>
            </a:r>
            <a:r>
              <a:rPr lang="zh-CN" altLang="en-US" b="1">
                <a:solidFill>
                  <a:srgbClr val="FF0000"/>
                </a:solidFill>
              </a:rPr>
              <a:t>左单波绕组</a:t>
            </a:r>
          </a:p>
        </p:txBody>
      </p:sp>
      <p:grpSp>
        <p:nvGrpSpPr>
          <p:cNvPr id="12" name="Group 4"/>
          <p:cNvGrpSpPr/>
          <p:nvPr/>
        </p:nvGrpSpPr>
        <p:grpSpPr>
          <a:xfrm>
            <a:off x="7797229" y="2429343"/>
            <a:ext cx="3672706" cy="3779271"/>
            <a:chOff x="3552" y="1403"/>
            <a:chExt cx="1344" cy="2053"/>
          </a:xfrm>
        </p:grpSpPr>
        <p:sp>
          <p:nvSpPr>
            <p:cNvPr id="13" name="AutoShape 5"/>
            <p:cNvSpPr>
              <a:spLocks noChangeArrowheads="1"/>
            </p:cNvSpPr>
            <p:nvPr/>
          </p:nvSpPr>
          <p:spPr bwMode="auto">
            <a:xfrm>
              <a:off x="3552" y="1403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accent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计算数据</a:t>
              </a:r>
              <a:r>
                <a:rPr kumimoji="1" lang="en-US" altLang="zh-CN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y</a:t>
              </a:r>
              <a:r>
                <a:rPr kumimoji="1" lang="zh-CN" altLang="en-US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和</a:t>
              </a:r>
              <a:r>
                <a:rPr kumimoji="1" lang="en-US" altLang="zh-CN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y1</a:t>
              </a:r>
            </a:p>
          </p:txBody>
        </p:sp>
        <p:sp>
          <p:nvSpPr>
            <p:cNvPr id="14" name="AutoShape 6"/>
            <p:cNvSpPr>
              <a:spLocks noChangeArrowheads="1"/>
            </p:cNvSpPr>
            <p:nvPr/>
          </p:nvSpPr>
          <p:spPr bwMode="auto">
            <a:xfrm>
              <a:off x="3552" y="2208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accent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画绕组展开图</a:t>
              </a:r>
            </a:p>
          </p:txBody>
        </p:sp>
        <p:sp>
          <p:nvSpPr>
            <p:cNvPr id="15" name="AutoShape 7"/>
            <p:cNvSpPr>
              <a:spLocks noChangeArrowheads="1"/>
            </p:cNvSpPr>
            <p:nvPr/>
          </p:nvSpPr>
          <p:spPr bwMode="auto">
            <a:xfrm>
              <a:off x="3552" y="3024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accent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1800" b="1">
                  <a:solidFill>
                    <a:schemeClr val="hlink"/>
                  </a:solidFill>
                  <a:latin typeface="Times New Roman" panose="02020603050405020304" pitchFamily="18" charset="0"/>
                </a:rPr>
                <a:t>安放电刷和磁极</a:t>
              </a:r>
            </a:p>
          </p:txBody>
        </p:sp>
        <p:sp>
          <p:nvSpPr>
            <p:cNvPr id="16" name="AutoShape 8"/>
            <p:cNvSpPr>
              <a:spLocks noChangeArrowheads="1"/>
            </p:cNvSpPr>
            <p:nvPr/>
          </p:nvSpPr>
          <p:spPr bwMode="auto">
            <a:xfrm>
              <a:off x="4128" y="1872"/>
              <a:ext cx="192" cy="336"/>
            </a:xfrm>
            <a:prstGeom prst="downArrow">
              <a:avLst>
                <a:gd name="adj1" fmla="val 50000"/>
                <a:gd name="adj2" fmla="val 43750"/>
              </a:avLst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accent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9"/>
            <p:cNvSpPr>
              <a:spLocks noChangeArrowheads="1"/>
            </p:cNvSpPr>
            <p:nvPr/>
          </p:nvSpPr>
          <p:spPr bwMode="auto">
            <a:xfrm>
              <a:off x="4128" y="2640"/>
              <a:ext cx="192" cy="384"/>
            </a:xfrm>
            <a:prstGeom prst="downArrow">
              <a:avLst>
                <a:gd name="adj1" fmla="val 50000"/>
                <a:gd name="adj2" fmla="val 50000"/>
              </a:avLst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accent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8" name="Text Box 10"/>
          <p:cNvSpPr txBox="1">
            <a:spLocks noChangeArrowheads="1"/>
          </p:cNvSpPr>
          <p:nvPr/>
        </p:nvSpPr>
        <p:spPr bwMode="auto">
          <a:xfrm>
            <a:off x="1078393" y="2238888"/>
            <a:ext cx="290159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1.</a:t>
            </a:r>
            <a:r>
              <a:rPr kumimoji="1" lang="zh-CN" altLang="en-US"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绕组数据计算</a:t>
            </a:r>
          </a:p>
        </p:txBody>
      </p:sp>
      <p:graphicFrame>
        <p:nvGraphicFramePr>
          <p:cNvPr id="19" name="Object 11"/>
          <p:cNvGraphicFramePr>
            <a:graphicFrameLocks noChangeAspect="1"/>
          </p:cNvGraphicFramePr>
          <p:nvPr/>
        </p:nvGraphicFramePr>
        <p:xfrm>
          <a:off x="1437167" y="2966756"/>
          <a:ext cx="3341191" cy="92669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3" imgW="36271200" imgH="10058400" progId="Equation.3">
                  <p:embed/>
                </p:oleObj>
              </mc:Choice>
              <mc:Fallback>
                <p:oleObj name="Equation" r:id="rId3" imgW="36271200" imgH="10058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37167" y="2966756"/>
                        <a:ext cx="3341191" cy="92669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12"/>
          <p:cNvGraphicFramePr>
            <a:graphicFrameLocks noChangeAspect="1"/>
          </p:cNvGraphicFramePr>
          <p:nvPr/>
        </p:nvGraphicFramePr>
        <p:xfrm>
          <a:off x="1365729" y="4047845"/>
          <a:ext cx="3800733" cy="96224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imgW="39624000" imgH="10058400" progId="Equation.3">
                  <p:embed/>
                </p:oleObj>
              </mc:Choice>
              <mc:Fallback>
                <p:oleObj name="Equation" r:id="rId5" imgW="39624000" imgH="10058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365729" y="4047845"/>
                        <a:ext cx="3800733" cy="96224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13"/>
          <p:cNvGraphicFramePr>
            <a:graphicFrameLocks noChangeAspect="1"/>
          </p:cNvGraphicFramePr>
          <p:nvPr/>
        </p:nvGraphicFramePr>
        <p:xfrm>
          <a:off x="1365730" y="5127345"/>
          <a:ext cx="3569693" cy="5610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7" imgW="32918400" imgH="5181600" progId="Equation.3">
                  <p:embed/>
                </p:oleObj>
              </mc:Choice>
              <mc:Fallback>
                <p:oleObj name="Equation" r:id="rId7" imgW="32918400" imgH="5181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365730" y="5127345"/>
                        <a:ext cx="3569693" cy="5610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15"/>
          <p:cNvSpPr txBox="1">
            <a:spLocks noChangeArrowheads="1"/>
          </p:cNvSpPr>
          <p:nvPr/>
        </p:nvSpPr>
        <p:spPr>
          <a:xfrm>
            <a:off x="812228" y="1095443"/>
            <a:ext cx="4968552" cy="377978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ea typeface="宋体" panose="02010600030101010101" pitchFamily="2" charset="-122"/>
              </a:rPr>
              <a:t>元件、磁极、电刷放置原则</a:t>
            </a:r>
          </a:p>
        </p:txBody>
      </p:sp>
      <p:sp>
        <p:nvSpPr>
          <p:cNvPr id="8" name="Text Box 16"/>
          <p:cNvSpPr txBox="1">
            <a:spLocks noChangeArrowheads="1"/>
          </p:cNvSpPr>
          <p:nvPr/>
        </p:nvSpPr>
        <p:spPr bwMode="auto">
          <a:xfrm>
            <a:off x="812229" y="1867190"/>
            <a:ext cx="5630412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元件、换向片的放置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：</a:t>
            </a:r>
          </a:p>
          <a:p>
            <a:pPr>
              <a:spcBef>
                <a:spcPct val="50000"/>
              </a:spcBef>
            </a:pP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 baseline="30000">
                <a:solidFill>
                  <a:srgbClr val="310601"/>
                </a:solidFill>
                <a:latin typeface="宋体" panose="02010600030101010101" pitchFamily="2" charset="-122"/>
              </a:rPr>
              <a:t>＃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元件上层边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 baseline="30000">
                <a:solidFill>
                  <a:srgbClr val="310601"/>
                </a:solidFill>
                <a:latin typeface="宋体" panose="02010600030101010101" pitchFamily="2" charset="-122"/>
              </a:rPr>
              <a:t>＃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槽，下层边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4</a:t>
            </a:r>
            <a:r>
              <a:rPr kumimoji="1" lang="zh-CN" altLang="en-US" sz="2800" b="1" baseline="30000">
                <a:solidFill>
                  <a:srgbClr val="310601"/>
                </a:solidFill>
                <a:latin typeface="宋体" panose="02010600030101010101" pitchFamily="2" charset="-122"/>
              </a:rPr>
              <a:t>＃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槽；首末端所连的换向片相距</a:t>
            </a:r>
            <a:r>
              <a:rPr kumimoji="1" lang="en-US" altLang="zh-CN" sz="2800" b="1" err="1">
                <a:solidFill>
                  <a:srgbClr val="310601"/>
                </a:solidFill>
                <a:latin typeface="宋体" panose="02010600030101010101" pitchFamily="2" charset="-122"/>
              </a:rPr>
              <a:t>y</a:t>
            </a:r>
            <a:r>
              <a:rPr kumimoji="1" lang="en-US" altLang="zh-CN" sz="2800" b="1" baseline="-25000" err="1">
                <a:solidFill>
                  <a:srgbClr val="310601"/>
                </a:solidFill>
                <a:latin typeface="宋体" panose="02010600030101010101" pitchFamily="2" charset="-122"/>
              </a:rPr>
              <a:t>k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＝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7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；</a:t>
            </a:r>
          </a:p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为了端部对称，首末端所连的两换向片之间的中心线与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＃元件的轴线重合。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 baseline="30000">
                <a:solidFill>
                  <a:srgbClr val="310601"/>
                </a:solidFill>
                <a:latin typeface="宋体" panose="02010600030101010101" pitchFamily="2" charset="-122"/>
              </a:rPr>
              <a:t>＃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元件上层边所连的换向片定为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 baseline="30000">
                <a:solidFill>
                  <a:srgbClr val="310601"/>
                </a:solidFill>
                <a:latin typeface="宋体" panose="02010600030101010101" pitchFamily="2" charset="-122"/>
              </a:rPr>
              <a:t>＃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。</a:t>
            </a:r>
          </a:p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依次联接。 </a:t>
            </a:r>
          </a:p>
        </p:txBody>
      </p:sp>
      <p:sp>
        <p:nvSpPr>
          <p:cNvPr id="9" name="Text Box 17"/>
          <p:cNvSpPr txBox="1">
            <a:spLocks noChangeArrowheads="1"/>
          </p:cNvSpPr>
          <p:nvPr/>
        </p:nvSpPr>
        <p:spPr bwMode="auto">
          <a:xfrm>
            <a:off x="6967705" y="2659360"/>
            <a:ext cx="5459343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磁极放置：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N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、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S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极磁极均匀交替的排列。</a:t>
            </a:r>
          </a:p>
        </p:txBody>
      </p:sp>
      <p:sp>
        <p:nvSpPr>
          <p:cNvPr id="11" name="Text Box 18"/>
          <p:cNvSpPr txBox="1">
            <a:spLocks noChangeArrowheads="1"/>
          </p:cNvSpPr>
          <p:nvPr/>
        </p:nvSpPr>
        <p:spPr bwMode="auto">
          <a:xfrm>
            <a:off x="6967705" y="3972412"/>
            <a:ext cx="511796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电刷的放置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：放在与主极轴线对准的换向片上。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946962" y="1119507"/>
            <a:ext cx="2695575" cy="3238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solidFill>
                  <a:schemeClr val="hlink"/>
                </a:solidFill>
                <a:ea typeface="宋体" panose="02010600030101010101" pitchFamily="2" charset="-122"/>
              </a:rPr>
              <a:t>单波绕组展开图</a:t>
            </a:r>
          </a:p>
        </p:txBody>
      </p:sp>
      <p:grpSp>
        <p:nvGrpSpPr>
          <p:cNvPr id="8" name="Group 3"/>
          <p:cNvGrpSpPr/>
          <p:nvPr/>
        </p:nvGrpSpPr>
        <p:grpSpPr>
          <a:xfrm>
            <a:off x="3620790" y="2789471"/>
            <a:ext cx="5511800" cy="2006600"/>
            <a:chOff x="1168" y="1976"/>
            <a:chExt cx="3472" cy="1264"/>
          </a:xfrm>
        </p:grpSpPr>
        <p:grpSp>
          <p:nvGrpSpPr>
            <p:cNvPr id="9" name="Group 4"/>
            <p:cNvGrpSpPr/>
            <p:nvPr/>
          </p:nvGrpSpPr>
          <p:grpSpPr>
            <a:xfrm>
              <a:off x="1520" y="1976"/>
              <a:ext cx="1632" cy="1256"/>
              <a:chOff x="1528" y="984"/>
              <a:chExt cx="1632" cy="1256"/>
            </a:xfrm>
          </p:grpSpPr>
          <p:sp>
            <p:nvSpPr>
              <p:cNvPr id="21" name="Line 5"/>
              <p:cNvSpPr>
                <a:spLocks noChangeShapeType="1"/>
              </p:cNvSpPr>
              <p:nvPr/>
            </p:nvSpPr>
            <p:spPr bwMode="auto">
              <a:xfrm flipH="1" flipV="1">
                <a:off x="1528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Line 6"/>
              <p:cNvSpPr>
                <a:spLocks noChangeShapeType="1"/>
              </p:cNvSpPr>
              <p:nvPr/>
            </p:nvSpPr>
            <p:spPr bwMode="auto">
              <a:xfrm flipV="1">
                <a:off x="1528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Line 7"/>
              <p:cNvSpPr>
                <a:spLocks noChangeShapeType="1"/>
              </p:cNvSpPr>
              <p:nvPr/>
            </p:nvSpPr>
            <p:spPr bwMode="auto">
              <a:xfrm flipH="1" flipV="1">
                <a:off x="1976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Line 8"/>
              <p:cNvSpPr>
                <a:spLocks noChangeShapeType="1"/>
              </p:cNvSpPr>
              <p:nvPr/>
            </p:nvSpPr>
            <p:spPr bwMode="auto">
              <a:xfrm flipV="1">
                <a:off x="1976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Line 9"/>
              <p:cNvSpPr>
                <a:spLocks noChangeShapeType="1"/>
              </p:cNvSpPr>
              <p:nvPr/>
            </p:nvSpPr>
            <p:spPr bwMode="auto">
              <a:xfrm flipH="1" flipV="1">
                <a:off x="3160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Line 10"/>
              <p:cNvSpPr>
                <a:spLocks noChangeShapeType="1"/>
              </p:cNvSpPr>
              <p:nvPr/>
            </p:nvSpPr>
            <p:spPr bwMode="auto">
              <a:xfrm flipH="1" flipV="1">
                <a:off x="2704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Line 11"/>
              <p:cNvSpPr>
                <a:spLocks noChangeShapeType="1"/>
              </p:cNvSpPr>
              <p:nvPr/>
            </p:nvSpPr>
            <p:spPr bwMode="auto">
              <a:xfrm flipH="1" flipV="1">
                <a:off x="2712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Line 12"/>
              <p:cNvSpPr>
                <a:spLocks noChangeShapeType="1"/>
              </p:cNvSpPr>
              <p:nvPr/>
            </p:nvSpPr>
            <p:spPr bwMode="auto">
              <a:xfrm flipH="1" flipV="1">
                <a:off x="2336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" name="Group 13"/>
            <p:cNvGrpSpPr/>
            <p:nvPr/>
          </p:nvGrpSpPr>
          <p:grpSpPr>
            <a:xfrm>
              <a:off x="1168" y="1976"/>
              <a:ext cx="3472" cy="1264"/>
              <a:chOff x="1176" y="984"/>
              <a:chExt cx="3472" cy="1264"/>
            </a:xfrm>
          </p:grpSpPr>
          <p:sp>
            <p:nvSpPr>
              <p:cNvPr id="12" name="Line 14"/>
              <p:cNvSpPr>
                <a:spLocks noChangeShapeType="1"/>
              </p:cNvSpPr>
              <p:nvPr/>
            </p:nvSpPr>
            <p:spPr bwMode="auto">
              <a:xfrm flipH="1" flipV="1">
                <a:off x="3368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Line 15"/>
              <p:cNvSpPr>
                <a:spLocks noChangeShapeType="1"/>
              </p:cNvSpPr>
              <p:nvPr/>
            </p:nvSpPr>
            <p:spPr bwMode="auto">
              <a:xfrm flipV="1">
                <a:off x="3368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Line 16"/>
              <p:cNvSpPr>
                <a:spLocks noChangeShapeType="1"/>
              </p:cNvSpPr>
              <p:nvPr/>
            </p:nvSpPr>
            <p:spPr bwMode="auto">
              <a:xfrm flipH="1" flipV="1">
                <a:off x="3816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Line 17"/>
              <p:cNvSpPr>
                <a:spLocks noChangeShapeType="1"/>
              </p:cNvSpPr>
              <p:nvPr/>
            </p:nvSpPr>
            <p:spPr bwMode="auto">
              <a:xfrm flipV="1">
                <a:off x="3816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Line 18"/>
              <p:cNvSpPr>
                <a:spLocks noChangeShapeType="1"/>
              </p:cNvSpPr>
              <p:nvPr/>
            </p:nvSpPr>
            <p:spPr bwMode="auto">
              <a:xfrm flipH="1" flipV="1">
                <a:off x="4544" y="1928"/>
                <a:ext cx="104" cy="48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Line 19"/>
              <p:cNvSpPr>
                <a:spLocks noChangeShapeType="1"/>
              </p:cNvSpPr>
              <p:nvPr/>
            </p:nvSpPr>
            <p:spPr bwMode="auto">
              <a:xfrm flipH="1" flipV="1">
                <a:off x="4552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Line 20"/>
              <p:cNvSpPr>
                <a:spLocks noChangeShapeType="1"/>
              </p:cNvSpPr>
              <p:nvPr/>
            </p:nvSpPr>
            <p:spPr bwMode="auto">
              <a:xfrm flipH="1" flipV="1">
                <a:off x="4176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Line 21"/>
              <p:cNvSpPr>
                <a:spLocks noChangeShapeType="1"/>
              </p:cNvSpPr>
              <p:nvPr/>
            </p:nvSpPr>
            <p:spPr bwMode="auto">
              <a:xfrm flipH="1" flipV="1">
                <a:off x="1560" y="2160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Line 22"/>
              <p:cNvSpPr>
                <a:spLocks noChangeShapeType="1"/>
              </p:cNvSpPr>
              <p:nvPr/>
            </p:nvSpPr>
            <p:spPr bwMode="auto">
              <a:xfrm flipH="1" flipV="1">
                <a:off x="1176" y="1984"/>
                <a:ext cx="384" cy="176"/>
              </a:xfrm>
              <a:prstGeom prst="line">
                <a:avLst/>
              </a:prstGeom>
              <a:noFill/>
              <a:ln w="9525">
                <a:solidFill>
                  <a:srgbClr val="FFCC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9" name="Group 23"/>
          <p:cNvGrpSpPr/>
          <p:nvPr/>
        </p:nvGrpSpPr>
        <p:grpSpPr>
          <a:xfrm>
            <a:off x="3646190" y="2789471"/>
            <a:ext cx="5499100" cy="1993900"/>
            <a:chOff x="1184" y="1976"/>
            <a:chExt cx="3464" cy="1256"/>
          </a:xfrm>
        </p:grpSpPr>
        <p:grpSp>
          <p:nvGrpSpPr>
            <p:cNvPr id="30" name="Group 24"/>
            <p:cNvGrpSpPr/>
            <p:nvPr/>
          </p:nvGrpSpPr>
          <p:grpSpPr>
            <a:xfrm>
              <a:off x="1752" y="1976"/>
              <a:ext cx="1632" cy="1256"/>
              <a:chOff x="1760" y="984"/>
              <a:chExt cx="1632" cy="1256"/>
            </a:xfrm>
          </p:grpSpPr>
          <p:sp>
            <p:nvSpPr>
              <p:cNvPr id="42" name="Line 25"/>
              <p:cNvSpPr>
                <a:spLocks noChangeShapeType="1"/>
              </p:cNvSpPr>
              <p:nvPr/>
            </p:nvSpPr>
            <p:spPr bwMode="auto">
              <a:xfrm flipH="1" flipV="1">
                <a:off x="1760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Line 26"/>
              <p:cNvSpPr>
                <a:spLocks noChangeShapeType="1"/>
              </p:cNvSpPr>
              <p:nvPr/>
            </p:nvSpPr>
            <p:spPr bwMode="auto">
              <a:xfrm flipV="1">
                <a:off x="1760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Line 27"/>
              <p:cNvSpPr>
                <a:spLocks noChangeShapeType="1"/>
              </p:cNvSpPr>
              <p:nvPr/>
            </p:nvSpPr>
            <p:spPr bwMode="auto">
              <a:xfrm flipH="1" flipV="1">
                <a:off x="2208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Line 28"/>
              <p:cNvSpPr>
                <a:spLocks noChangeShapeType="1"/>
              </p:cNvSpPr>
              <p:nvPr/>
            </p:nvSpPr>
            <p:spPr bwMode="auto">
              <a:xfrm flipV="1">
                <a:off x="2208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Line 29"/>
              <p:cNvSpPr>
                <a:spLocks noChangeShapeType="1"/>
              </p:cNvSpPr>
              <p:nvPr/>
            </p:nvSpPr>
            <p:spPr bwMode="auto">
              <a:xfrm flipH="1" flipV="1">
                <a:off x="3392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Line 30"/>
              <p:cNvSpPr>
                <a:spLocks noChangeShapeType="1"/>
              </p:cNvSpPr>
              <p:nvPr/>
            </p:nvSpPr>
            <p:spPr bwMode="auto">
              <a:xfrm flipH="1" flipV="1">
                <a:off x="2936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Line 31"/>
              <p:cNvSpPr>
                <a:spLocks noChangeShapeType="1"/>
              </p:cNvSpPr>
              <p:nvPr/>
            </p:nvSpPr>
            <p:spPr bwMode="auto">
              <a:xfrm flipH="1" flipV="1">
                <a:off x="2944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Line 32"/>
              <p:cNvSpPr>
                <a:spLocks noChangeShapeType="1"/>
              </p:cNvSpPr>
              <p:nvPr/>
            </p:nvSpPr>
            <p:spPr bwMode="auto">
              <a:xfrm flipH="1" flipV="1">
                <a:off x="2568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" name="Group 33"/>
            <p:cNvGrpSpPr/>
            <p:nvPr/>
          </p:nvGrpSpPr>
          <p:grpSpPr>
            <a:xfrm>
              <a:off x="1184" y="1976"/>
              <a:ext cx="3464" cy="1256"/>
              <a:chOff x="1192" y="984"/>
              <a:chExt cx="3464" cy="1256"/>
            </a:xfrm>
          </p:grpSpPr>
          <p:sp>
            <p:nvSpPr>
              <p:cNvPr id="32" name="Line 34"/>
              <p:cNvSpPr>
                <a:spLocks noChangeShapeType="1"/>
              </p:cNvSpPr>
              <p:nvPr/>
            </p:nvSpPr>
            <p:spPr bwMode="auto">
              <a:xfrm flipH="1" flipV="1">
                <a:off x="1784" y="2144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Line 35"/>
              <p:cNvSpPr>
                <a:spLocks noChangeShapeType="1"/>
              </p:cNvSpPr>
              <p:nvPr/>
            </p:nvSpPr>
            <p:spPr bwMode="auto">
              <a:xfrm flipH="1" flipV="1">
                <a:off x="1328" y="1920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36"/>
              <p:cNvSpPr>
                <a:spLocks noChangeShapeType="1"/>
              </p:cNvSpPr>
              <p:nvPr/>
            </p:nvSpPr>
            <p:spPr bwMode="auto">
              <a:xfrm flipH="1" flipV="1">
                <a:off x="1336" y="1208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Line 37"/>
              <p:cNvSpPr>
                <a:spLocks noChangeShapeType="1"/>
              </p:cNvSpPr>
              <p:nvPr/>
            </p:nvSpPr>
            <p:spPr bwMode="auto">
              <a:xfrm flipH="1" flipV="1">
                <a:off x="1192" y="1128"/>
                <a:ext cx="144" cy="88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36" name="Group 38"/>
              <p:cNvGrpSpPr/>
              <p:nvPr/>
            </p:nvGrpSpPr>
            <p:grpSpPr>
              <a:xfrm>
                <a:off x="3600" y="984"/>
                <a:ext cx="1056" cy="1256"/>
                <a:chOff x="3600" y="984"/>
                <a:chExt cx="1056" cy="1256"/>
              </a:xfrm>
            </p:grpSpPr>
            <p:sp>
              <p:nvSpPr>
                <p:cNvPr id="37" name="Line 39"/>
                <p:cNvSpPr>
                  <a:spLocks noChangeShapeType="1"/>
                </p:cNvSpPr>
                <p:nvPr/>
              </p:nvSpPr>
              <p:spPr bwMode="auto">
                <a:xfrm flipH="1" flipV="1">
                  <a:off x="3600" y="2152"/>
                  <a:ext cx="0" cy="8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Line 40"/>
                <p:cNvSpPr>
                  <a:spLocks noChangeShapeType="1"/>
                </p:cNvSpPr>
                <p:nvPr/>
              </p:nvSpPr>
              <p:spPr bwMode="auto">
                <a:xfrm flipV="1">
                  <a:off x="3600" y="1928"/>
                  <a:ext cx="456" cy="22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9" name="Line 41"/>
                <p:cNvSpPr>
                  <a:spLocks noChangeShapeType="1"/>
                </p:cNvSpPr>
                <p:nvPr/>
              </p:nvSpPr>
              <p:spPr bwMode="auto">
                <a:xfrm flipH="1" flipV="1">
                  <a:off x="4048" y="1216"/>
                  <a:ext cx="0" cy="7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Line 42"/>
                <p:cNvSpPr>
                  <a:spLocks noChangeShapeType="1"/>
                </p:cNvSpPr>
                <p:nvPr/>
              </p:nvSpPr>
              <p:spPr bwMode="auto">
                <a:xfrm flipV="1">
                  <a:off x="4048" y="984"/>
                  <a:ext cx="368" cy="2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" name="Line 43"/>
                <p:cNvSpPr>
                  <a:spLocks noChangeShapeType="1"/>
                </p:cNvSpPr>
                <p:nvPr/>
              </p:nvSpPr>
              <p:spPr bwMode="auto">
                <a:xfrm flipH="1" flipV="1">
                  <a:off x="4408" y="992"/>
                  <a:ext cx="248" cy="15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50" name="Group 44"/>
          <p:cNvGrpSpPr/>
          <p:nvPr/>
        </p:nvGrpSpPr>
        <p:grpSpPr>
          <a:xfrm>
            <a:off x="3811290" y="2789471"/>
            <a:ext cx="2590800" cy="1993900"/>
            <a:chOff x="1296" y="984"/>
            <a:chExt cx="1632" cy="1256"/>
          </a:xfrm>
        </p:grpSpPr>
        <p:sp>
          <p:nvSpPr>
            <p:cNvPr id="51" name="Line 45"/>
            <p:cNvSpPr>
              <a:spLocks noChangeShapeType="1"/>
            </p:cNvSpPr>
            <p:nvPr/>
          </p:nvSpPr>
          <p:spPr bwMode="auto">
            <a:xfrm flipH="1" flipV="1">
              <a:off x="1296" y="2152"/>
              <a:ext cx="0" cy="8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Line 46"/>
            <p:cNvSpPr>
              <a:spLocks noChangeShapeType="1"/>
            </p:cNvSpPr>
            <p:nvPr/>
          </p:nvSpPr>
          <p:spPr bwMode="auto">
            <a:xfrm flipV="1">
              <a:off x="1296" y="1928"/>
              <a:ext cx="456" cy="2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Line 47"/>
            <p:cNvSpPr>
              <a:spLocks noChangeShapeType="1"/>
            </p:cNvSpPr>
            <p:nvPr/>
          </p:nvSpPr>
          <p:spPr bwMode="auto">
            <a:xfrm flipH="1" flipV="1">
              <a:off x="1744" y="1216"/>
              <a:ext cx="0" cy="70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Line 48"/>
            <p:cNvSpPr>
              <a:spLocks noChangeShapeType="1"/>
            </p:cNvSpPr>
            <p:nvPr/>
          </p:nvSpPr>
          <p:spPr bwMode="auto">
            <a:xfrm flipV="1">
              <a:off x="1744" y="984"/>
              <a:ext cx="368" cy="24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Line 49"/>
            <p:cNvSpPr>
              <a:spLocks noChangeShapeType="1"/>
            </p:cNvSpPr>
            <p:nvPr/>
          </p:nvSpPr>
          <p:spPr bwMode="auto">
            <a:xfrm flipH="1" flipV="1">
              <a:off x="2928" y="2152"/>
              <a:ext cx="0" cy="8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Line 50"/>
            <p:cNvSpPr>
              <a:spLocks noChangeShapeType="1"/>
            </p:cNvSpPr>
            <p:nvPr/>
          </p:nvSpPr>
          <p:spPr bwMode="auto">
            <a:xfrm flipH="1" flipV="1">
              <a:off x="2472" y="1928"/>
              <a:ext cx="456" cy="2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Line 51"/>
            <p:cNvSpPr>
              <a:spLocks noChangeShapeType="1"/>
            </p:cNvSpPr>
            <p:nvPr/>
          </p:nvSpPr>
          <p:spPr bwMode="auto">
            <a:xfrm flipH="1" flipV="1">
              <a:off x="2480" y="1216"/>
              <a:ext cx="0" cy="70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Line 52"/>
            <p:cNvSpPr>
              <a:spLocks noChangeShapeType="1"/>
            </p:cNvSpPr>
            <p:nvPr/>
          </p:nvSpPr>
          <p:spPr bwMode="auto">
            <a:xfrm flipH="1" flipV="1">
              <a:off x="2104" y="992"/>
              <a:ext cx="376" cy="23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9" name="Group 53"/>
          <p:cNvGrpSpPr/>
          <p:nvPr/>
        </p:nvGrpSpPr>
        <p:grpSpPr>
          <a:xfrm>
            <a:off x="6363990" y="2789471"/>
            <a:ext cx="2590800" cy="1993900"/>
            <a:chOff x="2904" y="984"/>
            <a:chExt cx="1632" cy="1256"/>
          </a:xfrm>
        </p:grpSpPr>
        <p:sp>
          <p:nvSpPr>
            <p:cNvPr id="60" name="Line 54"/>
            <p:cNvSpPr>
              <a:spLocks noChangeShapeType="1"/>
            </p:cNvSpPr>
            <p:nvPr/>
          </p:nvSpPr>
          <p:spPr bwMode="auto">
            <a:xfrm flipV="1">
              <a:off x="2904" y="1928"/>
              <a:ext cx="456" cy="224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Group 55"/>
            <p:cNvGrpSpPr/>
            <p:nvPr/>
          </p:nvGrpSpPr>
          <p:grpSpPr>
            <a:xfrm>
              <a:off x="2904" y="984"/>
              <a:ext cx="1632" cy="1256"/>
              <a:chOff x="2904" y="984"/>
              <a:chExt cx="1632" cy="1256"/>
            </a:xfrm>
          </p:grpSpPr>
          <p:sp>
            <p:nvSpPr>
              <p:cNvPr id="62" name="Line 56"/>
              <p:cNvSpPr>
                <a:spLocks noChangeShapeType="1"/>
              </p:cNvSpPr>
              <p:nvPr/>
            </p:nvSpPr>
            <p:spPr bwMode="auto">
              <a:xfrm flipH="1" flipV="1">
                <a:off x="2904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Line 57"/>
              <p:cNvSpPr>
                <a:spLocks noChangeShapeType="1"/>
              </p:cNvSpPr>
              <p:nvPr/>
            </p:nvSpPr>
            <p:spPr bwMode="auto">
              <a:xfrm flipH="1" flipV="1">
                <a:off x="3352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Line 58"/>
              <p:cNvSpPr>
                <a:spLocks noChangeShapeType="1"/>
              </p:cNvSpPr>
              <p:nvPr/>
            </p:nvSpPr>
            <p:spPr bwMode="auto">
              <a:xfrm flipV="1">
                <a:off x="3352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Line 59"/>
              <p:cNvSpPr>
                <a:spLocks noChangeShapeType="1"/>
              </p:cNvSpPr>
              <p:nvPr/>
            </p:nvSpPr>
            <p:spPr bwMode="auto">
              <a:xfrm flipH="1" flipV="1">
                <a:off x="4536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Line 60"/>
              <p:cNvSpPr>
                <a:spLocks noChangeShapeType="1"/>
              </p:cNvSpPr>
              <p:nvPr/>
            </p:nvSpPr>
            <p:spPr bwMode="auto">
              <a:xfrm flipH="1" flipV="1">
                <a:off x="4080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Line 61"/>
              <p:cNvSpPr>
                <a:spLocks noChangeShapeType="1"/>
              </p:cNvSpPr>
              <p:nvPr/>
            </p:nvSpPr>
            <p:spPr bwMode="auto">
              <a:xfrm flipH="1" flipV="1">
                <a:off x="4088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Line 62"/>
              <p:cNvSpPr>
                <a:spLocks noChangeShapeType="1"/>
              </p:cNvSpPr>
              <p:nvPr/>
            </p:nvSpPr>
            <p:spPr bwMode="auto">
              <a:xfrm flipH="1" flipV="1">
                <a:off x="3712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9" name="Group 63"/>
          <p:cNvGrpSpPr/>
          <p:nvPr/>
        </p:nvGrpSpPr>
        <p:grpSpPr>
          <a:xfrm>
            <a:off x="3633490" y="2789471"/>
            <a:ext cx="5499100" cy="2311400"/>
            <a:chOff x="1176" y="1976"/>
            <a:chExt cx="3464" cy="1456"/>
          </a:xfrm>
        </p:grpSpPr>
        <p:sp>
          <p:nvSpPr>
            <p:cNvPr id="70" name="Line 64"/>
            <p:cNvSpPr>
              <a:spLocks noChangeShapeType="1"/>
            </p:cNvSpPr>
            <p:nvPr/>
          </p:nvSpPr>
          <p:spPr bwMode="auto">
            <a:xfrm flipH="1" flipV="1">
              <a:off x="4640" y="1976"/>
              <a:ext cx="0" cy="14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Line 65"/>
            <p:cNvSpPr>
              <a:spLocks noChangeShapeType="1"/>
            </p:cNvSpPr>
            <p:nvPr/>
          </p:nvSpPr>
          <p:spPr bwMode="auto">
            <a:xfrm flipH="1" flipV="1">
              <a:off x="1176" y="2032"/>
              <a:ext cx="0" cy="1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2" name="Group 66"/>
          <p:cNvGrpSpPr/>
          <p:nvPr/>
        </p:nvGrpSpPr>
        <p:grpSpPr>
          <a:xfrm>
            <a:off x="3633490" y="2789471"/>
            <a:ext cx="5486400" cy="1993900"/>
            <a:chOff x="1176" y="1976"/>
            <a:chExt cx="3456" cy="1256"/>
          </a:xfrm>
        </p:grpSpPr>
        <p:grpSp>
          <p:nvGrpSpPr>
            <p:cNvPr id="73" name="Group 67"/>
            <p:cNvGrpSpPr/>
            <p:nvPr/>
          </p:nvGrpSpPr>
          <p:grpSpPr>
            <a:xfrm>
              <a:off x="1976" y="1976"/>
              <a:ext cx="1632" cy="1256"/>
              <a:chOff x="1984" y="984"/>
              <a:chExt cx="1632" cy="1256"/>
            </a:xfrm>
          </p:grpSpPr>
          <p:sp>
            <p:nvSpPr>
              <p:cNvPr id="85" name="Line 68"/>
              <p:cNvSpPr>
                <a:spLocks noChangeShapeType="1"/>
              </p:cNvSpPr>
              <p:nvPr/>
            </p:nvSpPr>
            <p:spPr bwMode="auto">
              <a:xfrm flipH="1" flipV="1">
                <a:off x="1984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Line 69"/>
              <p:cNvSpPr>
                <a:spLocks noChangeShapeType="1"/>
              </p:cNvSpPr>
              <p:nvPr/>
            </p:nvSpPr>
            <p:spPr bwMode="auto">
              <a:xfrm flipV="1">
                <a:off x="1984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Line 70"/>
              <p:cNvSpPr>
                <a:spLocks noChangeShapeType="1"/>
              </p:cNvSpPr>
              <p:nvPr/>
            </p:nvSpPr>
            <p:spPr bwMode="auto">
              <a:xfrm flipH="1" flipV="1">
                <a:off x="2432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Line 71"/>
              <p:cNvSpPr>
                <a:spLocks noChangeShapeType="1"/>
              </p:cNvSpPr>
              <p:nvPr/>
            </p:nvSpPr>
            <p:spPr bwMode="auto">
              <a:xfrm flipV="1">
                <a:off x="2432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Line 72"/>
              <p:cNvSpPr>
                <a:spLocks noChangeShapeType="1"/>
              </p:cNvSpPr>
              <p:nvPr/>
            </p:nvSpPr>
            <p:spPr bwMode="auto">
              <a:xfrm flipH="1" flipV="1">
                <a:off x="3616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Line 73"/>
              <p:cNvSpPr>
                <a:spLocks noChangeShapeType="1"/>
              </p:cNvSpPr>
              <p:nvPr/>
            </p:nvSpPr>
            <p:spPr bwMode="auto">
              <a:xfrm flipH="1" flipV="1">
                <a:off x="3160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Line 74"/>
              <p:cNvSpPr>
                <a:spLocks noChangeShapeType="1"/>
              </p:cNvSpPr>
              <p:nvPr/>
            </p:nvSpPr>
            <p:spPr bwMode="auto">
              <a:xfrm flipH="1" flipV="1">
                <a:off x="3168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Line 75"/>
              <p:cNvSpPr>
                <a:spLocks noChangeShapeType="1"/>
              </p:cNvSpPr>
              <p:nvPr/>
            </p:nvSpPr>
            <p:spPr bwMode="auto">
              <a:xfrm flipH="1" flipV="1">
                <a:off x="2792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00FF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4" name="Group 76"/>
            <p:cNvGrpSpPr/>
            <p:nvPr/>
          </p:nvGrpSpPr>
          <p:grpSpPr>
            <a:xfrm>
              <a:off x="1176" y="1976"/>
              <a:ext cx="3456" cy="1256"/>
              <a:chOff x="1184" y="984"/>
              <a:chExt cx="3456" cy="1256"/>
            </a:xfrm>
          </p:grpSpPr>
          <p:grpSp>
            <p:nvGrpSpPr>
              <p:cNvPr id="75" name="Group 77"/>
              <p:cNvGrpSpPr/>
              <p:nvPr/>
            </p:nvGrpSpPr>
            <p:grpSpPr>
              <a:xfrm>
                <a:off x="1184" y="984"/>
                <a:ext cx="824" cy="1248"/>
                <a:chOff x="4856" y="1016"/>
                <a:chExt cx="824" cy="1248"/>
              </a:xfrm>
            </p:grpSpPr>
            <p:sp>
              <p:nvSpPr>
                <p:cNvPr id="81" name="Line 78"/>
                <p:cNvSpPr>
                  <a:spLocks noChangeShapeType="1"/>
                </p:cNvSpPr>
                <p:nvPr/>
              </p:nvSpPr>
              <p:spPr bwMode="auto">
                <a:xfrm flipH="1" flipV="1">
                  <a:off x="5680" y="2176"/>
                  <a:ext cx="0" cy="88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prstDash val="sysDot"/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2" name="Line 79"/>
                <p:cNvSpPr>
                  <a:spLocks noChangeShapeType="1"/>
                </p:cNvSpPr>
                <p:nvPr/>
              </p:nvSpPr>
              <p:spPr bwMode="auto">
                <a:xfrm flipH="1" flipV="1">
                  <a:off x="5224" y="1952"/>
                  <a:ext cx="456" cy="224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prstDash val="sysDot"/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3" name="Line 80"/>
                <p:cNvSpPr>
                  <a:spLocks noChangeShapeType="1"/>
                </p:cNvSpPr>
                <p:nvPr/>
              </p:nvSpPr>
              <p:spPr bwMode="auto">
                <a:xfrm flipH="1" flipV="1">
                  <a:off x="5232" y="1240"/>
                  <a:ext cx="0" cy="704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prstDash val="sysDot"/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4" name="Line 81"/>
                <p:cNvSpPr>
                  <a:spLocks noChangeShapeType="1"/>
                </p:cNvSpPr>
                <p:nvPr/>
              </p:nvSpPr>
              <p:spPr bwMode="auto">
                <a:xfrm flipH="1" flipV="1">
                  <a:off x="4856" y="1016"/>
                  <a:ext cx="376" cy="232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prstDash val="sysDot"/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76" name="Group 82"/>
              <p:cNvGrpSpPr/>
              <p:nvPr/>
            </p:nvGrpSpPr>
            <p:grpSpPr>
              <a:xfrm>
                <a:off x="3824" y="984"/>
                <a:ext cx="816" cy="1256"/>
                <a:chOff x="3824" y="976"/>
                <a:chExt cx="816" cy="1256"/>
              </a:xfrm>
            </p:grpSpPr>
            <p:sp>
              <p:nvSpPr>
                <p:cNvPr id="77" name="Line 83"/>
                <p:cNvSpPr>
                  <a:spLocks noChangeShapeType="1"/>
                </p:cNvSpPr>
                <p:nvPr/>
              </p:nvSpPr>
              <p:spPr bwMode="auto">
                <a:xfrm flipH="1" flipV="1">
                  <a:off x="3824" y="2144"/>
                  <a:ext cx="0" cy="88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" name="Line 84"/>
                <p:cNvSpPr>
                  <a:spLocks noChangeShapeType="1"/>
                </p:cNvSpPr>
                <p:nvPr/>
              </p:nvSpPr>
              <p:spPr bwMode="auto">
                <a:xfrm flipV="1">
                  <a:off x="3824" y="1920"/>
                  <a:ext cx="456" cy="224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" name="Line 85"/>
                <p:cNvSpPr>
                  <a:spLocks noChangeShapeType="1"/>
                </p:cNvSpPr>
                <p:nvPr/>
              </p:nvSpPr>
              <p:spPr bwMode="auto">
                <a:xfrm flipH="1" flipV="1">
                  <a:off x="4272" y="1208"/>
                  <a:ext cx="0" cy="704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Line 86"/>
                <p:cNvSpPr>
                  <a:spLocks noChangeShapeType="1"/>
                </p:cNvSpPr>
                <p:nvPr/>
              </p:nvSpPr>
              <p:spPr bwMode="auto">
                <a:xfrm flipV="1">
                  <a:off x="4272" y="976"/>
                  <a:ext cx="368" cy="240"/>
                </a:xfrm>
                <a:prstGeom prst="line">
                  <a:avLst/>
                </a:prstGeom>
                <a:noFill/>
                <a:ln w="9525">
                  <a:solidFill>
                    <a:srgbClr val="00FF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93" name="Group 87"/>
          <p:cNvGrpSpPr/>
          <p:nvPr/>
        </p:nvGrpSpPr>
        <p:grpSpPr>
          <a:xfrm>
            <a:off x="3633490" y="2789471"/>
            <a:ext cx="5524500" cy="2019300"/>
            <a:chOff x="1176" y="1976"/>
            <a:chExt cx="3480" cy="1272"/>
          </a:xfrm>
        </p:grpSpPr>
        <p:grpSp>
          <p:nvGrpSpPr>
            <p:cNvPr id="94" name="Group 88"/>
            <p:cNvGrpSpPr/>
            <p:nvPr/>
          </p:nvGrpSpPr>
          <p:grpSpPr>
            <a:xfrm>
              <a:off x="2208" y="1976"/>
              <a:ext cx="1632" cy="1256"/>
              <a:chOff x="2216" y="984"/>
              <a:chExt cx="1632" cy="1256"/>
            </a:xfrm>
          </p:grpSpPr>
          <p:sp>
            <p:nvSpPr>
              <p:cNvPr id="105" name="Line 89"/>
              <p:cNvSpPr>
                <a:spLocks noChangeShapeType="1"/>
              </p:cNvSpPr>
              <p:nvPr/>
            </p:nvSpPr>
            <p:spPr bwMode="auto">
              <a:xfrm flipH="1" flipV="1">
                <a:off x="2216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Line 90"/>
              <p:cNvSpPr>
                <a:spLocks noChangeShapeType="1"/>
              </p:cNvSpPr>
              <p:nvPr/>
            </p:nvSpPr>
            <p:spPr bwMode="auto">
              <a:xfrm flipV="1">
                <a:off x="2216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Line 91"/>
              <p:cNvSpPr>
                <a:spLocks noChangeShapeType="1"/>
              </p:cNvSpPr>
              <p:nvPr/>
            </p:nvSpPr>
            <p:spPr bwMode="auto">
              <a:xfrm flipH="1" flipV="1">
                <a:off x="2664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Line 92"/>
              <p:cNvSpPr>
                <a:spLocks noChangeShapeType="1"/>
              </p:cNvSpPr>
              <p:nvPr/>
            </p:nvSpPr>
            <p:spPr bwMode="auto">
              <a:xfrm flipV="1">
                <a:off x="2664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Line 93"/>
              <p:cNvSpPr>
                <a:spLocks noChangeShapeType="1"/>
              </p:cNvSpPr>
              <p:nvPr/>
            </p:nvSpPr>
            <p:spPr bwMode="auto">
              <a:xfrm flipH="1" flipV="1">
                <a:off x="3848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Line 94"/>
              <p:cNvSpPr>
                <a:spLocks noChangeShapeType="1"/>
              </p:cNvSpPr>
              <p:nvPr/>
            </p:nvSpPr>
            <p:spPr bwMode="auto">
              <a:xfrm flipH="1" flipV="1">
                <a:off x="3392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Line 95"/>
              <p:cNvSpPr>
                <a:spLocks noChangeShapeType="1"/>
              </p:cNvSpPr>
              <p:nvPr/>
            </p:nvSpPr>
            <p:spPr bwMode="auto">
              <a:xfrm flipH="1" flipV="1">
                <a:off x="3400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Line 96"/>
              <p:cNvSpPr>
                <a:spLocks noChangeShapeType="1"/>
              </p:cNvSpPr>
              <p:nvPr/>
            </p:nvSpPr>
            <p:spPr bwMode="auto">
              <a:xfrm flipH="1" flipV="1">
                <a:off x="3024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5" name="Group 97"/>
            <p:cNvGrpSpPr/>
            <p:nvPr/>
          </p:nvGrpSpPr>
          <p:grpSpPr>
            <a:xfrm>
              <a:off x="1176" y="1976"/>
              <a:ext cx="3480" cy="1272"/>
              <a:chOff x="1184" y="984"/>
              <a:chExt cx="3480" cy="1272"/>
            </a:xfrm>
          </p:grpSpPr>
          <p:sp>
            <p:nvSpPr>
              <p:cNvPr id="96" name="Line 98"/>
              <p:cNvSpPr>
                <a:spLocks noChangeShapeType="1"/>
              </p:cNvSpPr>
              <p:nvPr/>
            </p:nvSpPr>
            <p:spPr bwMode="auto">
              <a:xfrm flipH="1" flipV="1">
                <a:off x="4048" y="2168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Line 99"/>
              <p:cNvSpPr>
                <a:spLocks noChangeShapeType="1"/>
              </p:cNvSpPr>
              <p:nvPr/>
            </p:nvSpPr>
            <p:spPr bwMode="auto">
              <a:xfrm flipV="1">
                <a:off x="4048" y="1952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Line 100"/>
              <p:cNvSpPr>
                <a:spLocks noChangeShapeType="1"/>
              </p:cNvSpPr>
              <p:nvPr/>
            </p:nvSpPr>
            <p:spPr bwMode="auto">
              <a:xfrm flipH="1" flipV="1">
                <a:off x="4496" y="1232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Line 101"/>
              <p:cNvSpPr>
                <a:spLocks noChangeShapeType="1"/>
              </p:cNvSpPr>
              <p:nvPr/>
            </p:nvSpPr>
            <p:spPr bwMode="auto">
              <a:xfrm flipV="1">
                <a:off x="4496" y="1104"/>
                <a:ext cx="168" cy="120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Line 102"/>
              <p:cNvSpPr>
                <a:spLocks noChangeShapeType="1"/>
              </p:cNvSpPr>
              <p:nvPr/>
            </p:nvSpPr>
            <p:spPr bwMode="auto">
              <a:xfrm flipH="1" flipV="1">
                <a:off x="2240" y="2144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Line 103"/>
              <p:cNvSpPr>
                <a:spLocks noChangeShapeType="1"/>
              </p:cNvSpPr>
              <p:nvPr/>
            </p:nvSpPr>
            <p:spPr bwMode="auto">
              <a:xfrm flipH="1" flipV="1">
                <a:off x="1784" y="1920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Line 104"/>
              <p:cNvSpPr>
                <a:spLocks noChangeShapeType="1"/>
              </p:cNvSpPr>
              <p:nvPr/>
            </p:nvSpPr>
            <p:spPr bwMode="auto">
              <a:xfrm flipH="1" flipV="1">
                <a:off x="1792" y="1208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Line 105"/>
              <p:cNvSpPr>
                <a:spLocks noChangeShapeType="1"/>
              </p:cNvSpPr>
              <p:nvPr/>
            </p:nvSpPr>
            <p:spPr bwMode="auto">
              <a:xfrm flipH="1" flipV="1">
                <a:off x="1416" y="984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Line 106"/>
              <p:cNvSpPr>
                <a:spLocks noChangeShapeType="1"/>
              </p:cNvSpPr>
              <p:nvPr/>
            </p:nvSpPr>
            <p:spPr bwMode="auto">
              <a:xfrm flipH="1">
                <a:off x="1184" y="984"/>
                <a:ext cx="232" cy="144"/>
              </a:xfrm>
              <a:prstGeom prst="line">
                <a:avLst/>
              </a:prstGeom>
              <a:noFill/>
              <a:ln w="9525">
                <a:solidFill>
                  <a:srgbClr val="FF00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13" name="Group 107"/>
          <p:cNvGrpSpPr/>
          <p:nvPr/>
        </p:nvGrpSpPr>
        <p:grpSpPr>
          <a:xfrm>
            <a:off x="3620790" y="2789471"/>
            <a:ext cx="5537200" cy="2006600"/>
            <a:chOff x="1168" y="1976"/>
            <a:chExt cx="3488" cy="1264"/>
          </a:xfrm>
        </p:grpSpPr>
        <p:grpSp>
          <p:nvGrpSpPr>
            <p:cNvPr id="114" name="Group 108"/>
            <p:cNvGrpSpPr/>
            <p:nvPr/>
          </p:nvGrpSpPr>
          <p:grpSpPr>
            <a:xfrm>
              <a:off x="2432" y="1976"/>
              <a:ext cx="1640" cy="1256"/>
              <a:chOff x="2440" y="984"/>
              <a:chExt cx="1640" cy="1256"/>
            </a:xfrm>
          </p:grpSpPr>
          <p:sp>
            <p:nvSpPr>
              <p:cNvPr id="125" name="Line 109"/>
              <p:cNvSpPr>
                <a:spLocks noChangeShapeType="1"/>
              </p:cNvSpPr>
              <p:nvPr/>
            </p:nvSpPr>
            <p:spPr bwMode="auto">
              <a:xfrm flipH="1" flipV="1">
                <a:off x="2440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Line 110"/>
              <p:cNvSpPr>
                <a:spLocks noChangeShapeType="1"/>
              </p:cNvSpPr>
              <p:nvPr/>
            </p:nvSpPr>
            <p:spPr bwMode="auto">
              <a:xfrm flipV="1">
                <a:off x="2440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Line 111"/>
              <p:cNvSpPr>
                <a:spLocks noChangeShapeType="1"/>
              </p:cNvSpPr>
              <p:nvPr/>
            </p:nvSpPr>
            <p:spPr bwMode="auto">
              <a:xfrm flipH="1" flipV="1">
                <a:off x="2888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Line 112"/>
              <p:cNvSpPr>
                <a:spLocks noChangeShapeType="1"/>
              </p:cNvSpPr>
              <p:nvPr/>
            </p:nvSpPr>
            <p:spPr bwMode="auto">
              <a:xfrm flipV="1">
                <a:off x="2888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Line 113"/>
              <p:cNvSpPr>
                <a:spLocks noChangeShapeType="1"/>
              </p:cNvSpPr>
              <p:nvPr/>
            </p:nvSpPr>
            <p:spPr bwMode="auto">
              <a:xfrm flipH="1" flipV="1">
                <a:off x="4080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Line 114"/>
              <p:cNvSpPr>
                <a:spLocks noChangeShapeType="1"/>
              </p:cNvSpPr>
              <p:nvPr/>
            </p:nvSpPr>
            <p:spPr bwMode="auto">
              <a:xfrm flipH="1" flipV="1">
                <a:off x="3624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Line 115"/>
              <p:cNvSpPr>
                <a:spLocks noChangeShapeType="1"/>
              </p:cNvSpPr>
              <p:nvPr/>
            </p:nvSpPr>
            <p:spPr bwMode="auto">
              <a:xfrm flipH="1" flipV="1">
                <a:off x="3632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Line 116"/>
              <p:cNvSpPr>
                <a:spLocks noChangeShapeType="1"/>
              </p:cNvSpPr>
              <p:nvPr/>
            </p:nvSpPr>
            <p:spPr bwMode="auto">
              <a:xfrm flipH="1" flipV="1">
                <a:off x="3256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5" name="Group 117"/>
            <p:cNvGrpSpPr/>
            <p:nvPr/>
          </p:nvGrpSpPr>
          <p:grpSpPr>
            <a:xfrm>
              <a:off x="1168" y="1984"/>
              <a:ext cx="3488" cy="1256"/>
              <a:chOff x="1176" y="992"/>
              <a:chExt cx="3488" cy="1256"/>
            </a:xfrm>
          </p:grpSpPr>
          <p:sp>
            <p:nvSpPr>
              <p:cNvPr id="116" name="Line 118"/>
              <p:cNvSpPr>
                <a:spLocks noChangeShapeType="1"/>
              </p:cNvSpPr>
              <p:nvPr/>
            </p:nvSpPr>
            <p:spPr bwMode="auto">
              <a:xfrm flipH="1" flipV="1">
                <a:off x="4296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Line 119"/>
              <p:cNvSpPr>
                <a:spLocks noChangeShapeType="1"/>
              </p:cNvSpPr>
              <p:nvPr/>
            </p:nvSpPr>
            <p:spPr bwMode="auto">
              <a:xfrm flipV="1">
                <a:off x="1176" y="1936"/>
                <a:ext cx="112" cy="56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Line 120"/>
              <p:cNvSpPr>
                <a:spLocks noChangeShapeType="1"/>
              </p:cNvSpPr>
              <p:nvPr/>
            </p:nvSpPr>
            <p:spPr bwMode="auto">
              <a:xfrm flipH="1" flipV="1">
                <a:off x="1280" y="1224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Line 121"/>
              <p:cNvSpPr>
                <a:spLocks noChangeShapeType="1"/>
              </p:cNvSpPr>
              <p:nvPr/>
            </p:nvSpPr>
            <p:spPr bwMode="auto">
              <a:xfrm flipV="1">
                <a:off x="1280" y="992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Line 122"/>
              <p:cNvSpPr>
                <a:spLocks noChangeShapeType="1"/>
              </p:cNvSpPr>
              <p:nvPr/>
            </p:nvSpPr>
            <p:spPr bwMode="auto">
              <a:xfrm flipH="1" flipV="1">
                <a:off x="2464" y="2160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Line 123"/>
              <p:cNvSpPr>
                <a:spLocks noChangeShapeType="1"/>
              </p:cNvSpPr>
              <p:nvPr/>
            </p:nvSpPr>
            <p:spPr bwMode="auto">
              <a:xfrm flipH="1" flipV="1">
                <a:off x="2008" y="1936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Line 124"/>
              <p:cNvSpPr>
                <a:spLocks noChangeShapeType="1"/>
              </p:cNvSpPr>
              <p:nvPr/>
            </p:nvSpPr>
            <p:spPr bwMode="auto">
              <a:xfrm flipH="1" flipV="1">
                <a:off x="2016" y="1224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Line 125"/>
              <p:cNvSpPr>
                <a:spLocks noChangeShapeType="1"/>
              </p:cNvSpPr>
              <p:nvPr/>
            </p:nvSpPr>
            <p:spPr bwMode="auto">
              <a:xfrm flipH="1" flipV="1">
                <a:off x="1640" y="1000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Line 126"/>
              <p:cNvSpPr>
                <a:spLocks noChangeShapeType="1"/>
              </p:cNvSpPr>
              <p:nvPr/>
            </p:nvSpPr>
            <p:spPr bwMode="auto">
              <a:xfrm flipV="1">
                <a:off x="4296" y="1984"/>
                <a:ext cx="368" cy="176"/>
              </a:xfrm>
              <a:prstGeom prst="line">
                <a:avLst/>
              </a:prstGeom>
              <a:noFill/>
              <a:ln w="9525">
                <a:solidFill>
                  <a:srgbClr val="00CC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33" name="Group 127"/>
          <p:cNvGrpSpPr/>
          <p:nvPr/>
        </p:nvGrpSpPr>
        <p:grpSpPr>
          <a:xfrm>
            <a:off x="3646190" y="2789471"/>
            <a:ext cx="5499100" cy="2006600"/>
            <a:chOff x="1184" y="1976"/>
            <a:chExt cx="3464" cy="1264"/>
          </a:xfrm>
        </p:grpSpPr>
        <p:grpSp>
          <p:nvGrpSpPr>
            <p:cNvPr id="134" name="Group 128"/>
            <p:cNvGrpSpPr/>
            <p:nvPr/>
          </p:nvGrpSpPr>
          <p:grpSpPr>
            <a:xfrm>
              <a:off x="2672" y="1976"/>
              <a:ext cx="1632" cy="1256"/>
              <a:chOff x="2680" y="984"/>
              <a:chExt cx="1632" cy="1256"/>
            </a:xfrm>
          </p:grpSpPr>
          <p:sp>
            <p:nvSpPr>
              <p:cNvPr id="145" name="Line 129"/>
              <p:cNvSpPr>
                <a:spLocks noChangeShapeType="1"/>
              </p:cNvSpPr>
              <p:nvPr/>
            </p:nvSpPr>
            <p:spPr bwMode="auto">
              <a:xfrm flipH="1" flipV="1">
                <a:off x="2680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Line 130"/>
              <p:cNvSpPr>
                <a:spLocks noChangeShapeType="1"/>
              </p:cNvSpPr>
              <p:nvPr/>
            </p:nvSpPr>
            <p:spPr bwMode="auto">
              <a:xfrm flipV="1">
                <a:off x="2680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Line 131"/>
              <p:cNvSpPr>
                <a:spLocks noChangeShapeType="1"/>
              </p:cNvSpPr>
              <p:nvPr/>
            </p:nvSpPr>
            <p:spPr bwMode="auto">
              <a:xfrm flipH="1" flipV="1">
                <a:off x="3128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Line 132"/>
              <p:cNvSpPr>
                <a:spLocks noChangeShapeType="1"/>
              </p:cNvSpPr>
              <p:nvPr/>
            </p:nvSpPr>
            <p:spPr bwMode="auto">
              <a:xfrm flipV="1">
                <a:off x="3128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Line 133"/>
              <p:cNvSpPr>
                <a:spLocks noChangeShapeType="1"/>
              </p:cNvSpPr>
              <p:nvPr/>
            </p:nvSpPr>
            <p:spPr bwMode="auto">
              <a:xfrm flipH="1" flipV="1">
                <a:off x="4312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Line 134"/>
              <p:cNvSpPr>
                <a:spLocks noChangeShapeType="1"/>
              </p:cNvSpPr>
              <p:nvPr/>
            </p:nvSpPr>
            <p:spPr bwMode="auto">
              <a:xfrm flipH="1" flipV="1">
                <a:off x="3856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Line 135"/>
              <p:cNvSpPr>
                <a:spLocks noChangeShapeType="1"/>
              </p:cNvSpPr>
              <p:nvPr/>
            </p:nvSpPr>
            <p:spPr bwMode="auto">
              <a:xfrm flipH="1" flipV="1">
                <a:off x="3864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Line 136"/>
              <p:cNvSpPr>
                <a:spLocks noChangeShapeType="1"/>
              </p:cNvSpPr>
              <p:nvPr/>
            </p:nvSpPr>
            <p:spPr bwMode="auto">
              <a:xfrm flipH="1" flipV="1">
                <a:off x="3488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5" name="Group 137"/>
            <p:cNvGrpSpPr/>
            <p:nvPr/>
          </p:nvGrpSpPr>
          <p:grpSpPr>
            <a:xfrm>
              <a:off x="1184" y="1976"/>
              <a:ext cx="3464" cy="1264"/>
              <a:chOff x="1192" y="984"/>
              <a:chExt cx="3464" cy="1264"/>
            </a:xfrm>
          </p:grpSpPr>
          <p:sp>
            <p:nvSpPr>
              <p:cNvPr id="136" name="Line 138"/>
              <p:cNvSpPr>
                <a:spLocks noChangeShapeType="1"/>
              </p:cNvSpPr>
              <p:nvPr/>
            </p:nvSpPr>
            <p:spPr bwMode="auto">
              <a:xfrm flipH="1" flipV="1">
                <a:off x="4520" y="2160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Line 139"/>
              <p:cNvSpPr>
                <a:spLocks noChangeShapeType="1"/>
              </p:cNvSpPr>
              <p:nvPr/>
            </p:nvSpPr>
            <p:spPr bwMode="auto">
              <a:xfrm flipV="1">
                <a:off x="1192" y="1928"/>
                <a:ext cx="320" cy="160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Line 140"/>
              <p:cNvSpPr>
                <a:spLocks noChangeShapeType="1"/>
              </p:cNvSpPr>
              <p:nvPr/>
            </p:nvSpPr>
            <p:spPr bwMode="auto">
              <a:xfrm flipH="1" flipV="1">
                <a:off x="1504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Line 141"/>
              <p:cNvSpPr>
                <a:spLocks noChangeShapeType="1"/>
              </p:cNvSpPr>
              <p:nvPr/>
            </p:nvSpPr>
            <p:spPr bwMode="auto">
              <a:xfrm flipV="1">
                <a:off x="1504" y="984"/>
                <a:ext cx="368" cy="240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Line 142"/>
              <p:cNvSpPr>
                <a:spLocks noChangeShapeType="1"/>
              </p:cNvSpPr>
              <p:nvPr/>
            </p:nvSpPr>
            <p:spPr bwMode="auto">
              <a:xfrm flipH="1" flipV="1">
                <a:off x="2696" y="2152"/>
                <a:ext cx="0" cy="88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Line 143"/>
              <p:cNvSpPr>
                <a:spLocks noChangeShapeType="1"/>
              </p:cNvSpPr>
              <p:nvPr/>
            </p:nvSpPr>
            <p:spPr bwMode="auto">
              <a:xfrm flipH="1" flipV="1">
                <a:off x="2232" y="1928"/>
                <a:ext cx="456" cy="22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Line 144"/>
              <p:cNvSpPr>
                <a:spLocks noChangeShapeType="1"/>
              </p:cNvSpPr>
              <p:nvPr/>
            </p:nvSpPr>
            <p:spPr bwMode="auto">
              <a:xfrm flipH="1" flipV="1">
                <a:off x="2240" y="1216"/>
                <a:ext cx="0" cy="704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Line 145"/>
              <p:cNvSpPr>
                <a:spLocks noChangeShapeType="1"/>
              </p:cNvSpPr>
              <p:nvPr/>
            </p:nvSpPr>
            <p:spPr bwMode="auto">
              <a:xfrm flipH="1" flipV="1">
                <a:off x="1864" y="992"/>
                <a:ext cx="376" cy="232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Line 146"/>
              <p:cNvSpPr>
                <a:spLocks noChangeShapeType="1"/>
              </p:cNvSpPr>
              <p:nvPr/>
            </p:nvSpPr>
            <p:spPr bwMode="auto">
              <a:xfrm flipV="1">
                <a:off x="4528" y="2112"/>
                <a:ext cx="128" cy="56"/>
              </a:xfrm>
              <a:prstGeom prst="line">
                <a:avLst/>
              </a:prstGeom>
              <a:noFill/>
              <a:ln w="9525">
                <a:solidFill>
                  <a:srgbClr val="3366FF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53" name="Group 147"/>
          <p:cNvGrpSpPr/>
          <p:nvPr/>
        </p:nvGrpSpPr>
        <p:grpSpPr>
          <a:xfrm>
            <a:off x="3620790" y="2789471"/>
            <a:ext cx="5499100" cy="1993900"/>
            <a:chOff x="1176" y="984"/>
            <a:chExt cx="3464" cy="1256"/>
          </a:xfrm>
        </p:grpSpPr>
        <p:sp>
          <p:nvSpPr>
            <p:cNvPr id="154" name="Line 148"/>
            <p:cNvSpPr>
              <a:spLocks noChangeShapeType="1"/>
            </p:cNvSpPr>
            <p:nvPr/>
          </p:nvSpPr>
          <p:spPr bwMode="auto">
            <a:xfrm flipH="1" flipV="1">
              <a:off x="1312" y="2152"/>
              <a:ext cx="0" cy="88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5" name="Line 149"/>
            <p:cNvSpPr>
              <a:spLocks noChangeShapeType="1"/>
            </p:cNvSpPr>
            <p:nvPr/>
          </p:nvSpPr>
          <p:spPr bwMode="auto">
            <a:xfrm flipH="1" flipV="1">
              <a:off x="3128" y="2152"/>
              <a:ext cx="0" cy="88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6" name="Line 150"/>
            <p:cNvSpPr>
              <a:spLocks noChangeShapeType="1"/>
            </p:cNvSpPr>
            <p:nvPr/>
          </p:nvSpPr>
          <p:spPr bwMode="auto">
            <a:xfrm flipV="1">
              <a:off x="3128" y="1928"/>
              <a:ext cx="456" cy="224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7" name="Line 151"/>
            <p:cNvSpPr>
              <a:spLocks noChangeShapeType="1"/>
            </p:cNvSpPr>
            <p:nvPr/>
          </p:nvSpPr>
          <p:spPr bwMode="auto">
            <a:xfrm flipH="1" flipV="1">
              <a:off x="3576" y="1216"/>
              <a:ext cx="0" cy="704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8" name="Line 152"/>
            <p:cNvSpPr>
              <a:spLocks noChangeShapeType="1"/>
            </p:cNvSpPr>
            <p:nvPr/>
          </p:nvSpPr>
          <p:spPr bwMode="auto">
            <a:xfrm flipV="1">
              <a:off x="3576" y="984"/>
              <a:ext cx="368" cy="240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9" name="Line 153"/>
            <p:cNvSpPr>
              <a:spLocks noChangeShapeType="1"/>
            </p:cNvSpPr>
            <p:nvPr/>
          </p:nvSpPr>
          <p:spPr bwMode="auto">
            <a:xfrm flipH="1" flipV="1">
              <a:off x="4304" y="1928"/>
              <a:ext cx="336" cy="168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0" name="Line 154"/>
            <p:cNvSpPr>
              <a:spLocks noChangeShapeType="1"/>
            </p:cNvSpPr>
            <p:nvPr/>
          </p:nvSpPr>
          <p:spPr bwMode="auto">
            <a:xfrm flipH="1" flipV="1">
              <a:off x="4320" y="1216"/>
              <a:ext cx="0" cy="704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1" name="Line 155"/>
            <p:cNvSpPr>
              <a:spLocks noChangeShapeType="1"/>
            </p:cNvSpPr>
            <p:nvPr/>
          </p:nvSpPr>
          <p:spPr bwMode="auto">
            <a:xfrm flipH="1" flipV="1">
              <a:off x="3936" y="992"/>
              <a:ext cx="376" cy="232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" name="Line 156"/>
            <p:cNvSpPr>
              <a:spLocks noChangeShapeType="1"/>
            </p:cNvSpPr>
            <p:nvPr/>
          </p:nvSpPr>
          <p:spPr bwMode="auto">
            <a:xfrm flipH="1" flipV="1">
              <a:off x="1176" y="2112"/>
              <a:ext cx="136" cy="48"/>
            </a:xfrm>
            <a:prstGeom prst="line">
              <a:avLst/>
            </a:prstGeom>
            <a:noFill/>
            <a:ln w="9525">
              <a:solidFill>
                <a:srgbClr val="3333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3" name="Group 157"/>
          <p:cNvGrpSpPr/>
          <p:nvPr/>
        </p:nvGrpSpPr>
        <p:grpSpPr>
          <a:xfrm>
            <a:off x="4554240" y="3195871"/>
            <a:ext cx="336550" cy="1054100"/>
            <a:chOff x="1756" y="1952"/>
            <a:chExt cx="212" cy="664"/>
          </a:xfrm>
        </p:grpSpPr>
        <p:sp>
          <p:nvSpPr>
            <p:cNvPr id="164" name="Line 158"/>
            <p:cNvSpPr>
              <a:spLocks noChangeShapeType="1"/>
            </p:cNvSpPr>
            <p:nvPr/>
          </p:nvSpPr>
          <p:spPr bwMode="auto">
            <a:xfrm flipH="1">
              <a:off x="1756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" name="Text Box 159"/>
            <p:cNvSpPr txBox="1">
              <a:spLocks noChangeArrowheads="1"/>
            </p:cNvSpPr>
            <p:nvPr/>
          </p:nvSpPr>
          <p:spPr bwMode="auto">
            <a:xfrm>
              <a:off x="1768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3</a:t>
              </a:r>
            </a:p>
          </p:txBody>
        </p:sp>
      </p:grpSp>
      <p:grpSp>
        <p:nvGrpSpPr>
          <p:cNvPr id="166" name="Group 160"/>
          <p:cNvGrpSpPr/>
          <p:nvPr/>
        </p:nvGrpSpPr>
        <p:grpSpPr>
          <a:xfrm>
            <a:off x="3620790" y="4783371"/>
            <a:ext cx="5511800" cy="254000"/>
            <a:chOff x="1168" y="2952"/>
            <a:chExt cx="3472" cy="160"/>
          </a:xfrm>
        </p:grpSpPr>
        <p:sp>
          <p:nvSpPr>
            <p:cNvPr id="167" name="Rectangle 161"/>
            <p:cNvSpPr>
              <a:spLocks noChangeArrowheads="1"/>
            </p:cNvSpPr>
            <p:nvPr/>
          </p:nvSpPr>
          <p:spPr bwMode="auto">
            <a:xfrm>
              <a:off x="1176" y="2960"/>
              <a:ext cx="3464" cy="152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8" name="Line 162"/>
            <p:cNvSpPr>
              <a:spLocks noChangeShapeType="1"/>
            </p:cNvSpPr>
            <p:nvPr/>
          </p:nvSpPr>
          <p:spPr bwMode="auto">
            <a:xfrm>
              <a:off x="1168" y="2960"/>
              <a:ext cx="34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9" name="Line 163"/>
            <p:cNvSpPr>
              <a:spLocks noChangeShapeType="1"/>
            </p:cNvSpPr>
            <p:nvPr/>
          </p:nvSpPr>
          <p:spPr bwMode="auto">
            <a:xfrm flipH="1">
              <a:off x="1176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0" name="Line 164"/>
            <p:cNvSpPr>
              <a:spLocks noChangeShapeType="1"/>
            </p:cNvSpPr>
            <p:nvPr/>
          </p:nvSpPr>
          <p:spPr bwMode="auto">
            <a:xfrm flipH="1">
              <a:off x="4640" y="296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1" name="Line 165"/>
            <p:cNvSpPr>
              <a:spLocks noChangeShapeType="1"/>
            </p:cNvSpPr>
            <p:nvPr/>
          </p:nvSpPr>
          <p:spPr bwMode="auto">
            <a:xfrm flipH="1">
              <a:off x="1406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2" name="Line 166"/>
            <p:cNvSpPr>
              <a:spLocks noChangeShapeType="1"/>
            </p:cNvSpPr>
            <p:nvPr/>
          </p:nvSpPr>
          <p:spPr bwMode="auto">
            <a:xfrm flipH="1">
              <a:off x="1637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3" name="Line 167"/>
            <p:cNvSpPr>
              <a:spLocks noChangeShapeType="1"/>
            </p:cNvSpPr>
            <p:nvPr/>
          </p:nvSpPr>
          <p:spPr bwMode="auto">
            <a:xfrm flipH="1">
              <a:off x="1868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" name="Line 168"/>
            <p:cNvSpPr>
              <a:spLocks noChangeShapeType="1"/>
            </p:cNvSpPr>
            <p:nvPr/>
          </p:nvSpPr>
          <p:spPr bwMode="auto">
            <a:xfrm flipH="1">
              <a:off x="2099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5" name="Line 169"/>
            <p:cNvSpPr>
              <a:spLocks noChangeShapeType="1"/>
            </p:cNvSpPr>
            <p:nvPr/>
          </p:nvSpPr>
          <p:spPr bwMode="auto">
            <a:xfrm flipH="1">
              <a:off x="2330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6" name="Line 170"/>
            <p:cNvSpPr>
              <a:spLocks noChangeShapeType="1"/>
            </p:cNvSpPr>
            <p:nvPr/>
          </p:nvSpPr>
          <p:spPr bwMode="auto">
            <a:xfrm flipH="1">
              <a:off x="2561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7" name="Line 171"/>
            <p:cNvSpPr>
              <a:spLocks noChangeShapeType="1"/>
            </p:cNvSpPr>
            <p:nvPr/>
          </p:nvSpPr>
          <p:spPr bwMode="auto">
            <a:xfrm flipH="1">
              <a:off x="2792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8" name="Line 172"/>
            <p:cNvSpPr>
              <a:spLocks noChangeShapeType="1"/>
            </p:cNvSpPr>
            <p:nvPr/>
          </p:nvSpPr>
          <p:spPr bwMode="auto">
            <a:xfrm flipH="1">
              <a:off x="3023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9" name="Line 173"/>
            <p:cNvSpPr>
              <a:spLocks noChangeShapeType="1"/>
            </p:cNvSpPr>
            <p:nvPr/>
          </p:nvSpPr>
          <p:spPr bwMode="auto">
            <a:xfrm flipH="1">
              <a:off x="3254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0" name="Line 174"/>
            <p:cNvSpPr>
              <a:spLocks noChangeShapeType="1"/>
            </p:cNvSpPr>
            <p:nvPr/>
          </p:nvSpPr>
          <p:spPr bwMode="auto">
            <a:xfrm flipH="1">
              <a:off x="3485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1" name="Line 175"/>
            <p:cNvSpPr>
              <a:spLocks noChangeShapeType="1"/>
            </p:cNvSpPr>
            <p:nvPr/>
          </p:nvSpPr>
          <p:spPr bwMode="auto">
            <a:xfrm flipH="1">
              <a:off x="3716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2" name="Line 176"/>
            <p:cNvSpPr>
              <a:spLocks noChangeShapeType="1"/>
            </p:cNvSpPr>
            <p:nvPr/>
          </p:nvSpPr>
          <p:spPr bwMode="auto">
            <a:xfrm flipH="1">
              <a:off x="3947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3" name="Line 177"/>
            <p:cNvSpPr>
              <a:spLocks noChangeShapeType="1"/>
            </p:cNvSpPr>
            <p:nvPr/>
          </p:nvSpPr>
          <p:spPr bwMode="auto">
            <a:xfrm flipH="1">
              <a:off x="4178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4" name="Line 178"/>
            <p:cNvSpPr>
              <a:spLocks noChangeShapeType="1"/>
            </p:cNvSpPr>
            <p:nvPr/>
          </p:nvSpPr>
          <p:spPr bwMode="auto">
            <a:xfrm flipH="1">
              <a:off x="4409" y="296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5" name="Text Box 179"/>
            <p:cNvSpPr txBox="1">
              <a:spLocks noChangeArrowheads="1"/>
            </p:cNvSpPr>
            <p:nvPr/>
          </p:nvSpPr>
          <p:spPr bwMode="auto">
            <a:xfrm>
              <a:off x="1208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186" name="Text Box 180"/>
            <p:cNvSpPr txBox="1">
              <a:spLocks noChangeArrowheads="1"/>
            </p:cNvSpPr>
            <p:nvPr/>
          </p:nvSpPr>
          <p:spPr bwMode="auto">
            <a:xfrm>
              <a:off x="1424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187" name="Text Box 181"/>
            <p:cNvSpPr txBox="1">
              <a:spLocks noChangeArrowheads="1"/>
            </p:cNvSpPr>
            <p:nvPr/>
          </p:nvSpPr>
          <p:spPr bwMode="auto">
            <a:xfrm>
              <a:off x="1656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188" name="Text Box 182"/>
            <p:cNvSpPr txBox="1">
              <a:spLocks noChangeArrowheads="1"/>
            </p:cNvSpPr>
            <p:nvPr/>
          </p:nvSpPr>
          <p:spPr bwMode="auto">
            <a:xfrm>
              <a:off x="1888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189" name="Text Box 183"/>
            <p:cNvSpPr txBox="1">
              <a:spLocks noChangeArrowheads="1"/>
            </p:cNvSpPr>
            <p:nvPr/>
          </p:nvSpPr>
          <p:spPr bwMode="auto">
            <a:xfrm>
              <a:off x="2112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7</a:t>
              </a:r>
            </a:p>
          </p:txBody>
        </p:sp>
        <p:sp>
          <p:nvSpPr>
            <p:cNvPr id="190" name="Text Box 184"/>
            <p:cNvSpPr txBox="1">
              <a:spLocks noChangeArrowheads="1"/>
            </p:cNvSpPr>
            <p:nvPr/>
          </p:nvSpPr>
          <p:spPr bwMode="auto">
            <a:xfrm>
              <a:off x="2360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191" name="Text Box 185"/>
            <p:cNvSpPr txBox="1">
              <a:spLocks noChangeArrowheads="1"/>
            </p:cNvSpPr>
            <p:nvPr/>
          </p:nvSpPr>
          <p:spPr bwMode="auto">
            <a:xfrm>
              <a:off x="2576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9</a:t>
              </a:r>
            </a:p>
          </p:txBody>
        </p:sp>
        <p:sp>
          <p:nvSpPr>
            <p:cNvPr id="192" name="Text Box 186"/>
            <p:cNvSpPr txBox="1">
              <a:spLocks noChangeArrowheads="1"/>
            </p:cNvSpPr>
            <p:nvPr/>
          </p:nvSpPr>
          <p:spPr bwMode="auto">
            <a:xfrm>
              <a:off x="3048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193" name="Text Box 187"/>
            <p:cNvSpPr txBox="1">
              <a:spLocks noChangeArrowheads="1"/>
            </p:cNvSpPr>
            <p:nvPr/>
          </p:nvSpPr>
          <p:spPr bwMode="auto">
            <a:xfrm>
              <a:off x="2816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10</a:t>
              </a:r>
            </a:p>
          </p:txBody>
        </p:sp>
        <p:sp>
          <p:nvSpPr>
            <p:cNvPr id="194" name="Text Box 188"/>
            <p:cNvSpPr txBox="1">
              <a:spLocks noChangeArrowheads="1"/>
            </p:cNvSpPr>
            <p:nvPr/>
          </p:nvSpPr>
          <p:spPr bwMode="auto">
            <a:xfrm>
              <a:off x="3272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195" name="Text Box 189"/>
            <p:cNvSpPr txBox="1">
              <a:spLocks noChangeArrowheads="1"/>
            </p:cNvSpPr>
            <p:nvPr/>
          </p:nvSpPr>
          <p:spPr bwMode="auto">
            <a:xfrm>
              <a:off x="3512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196" name="Text Box 190"/>
            <p:cNvSpPr txBox="1">
              <a:spLocks noChangeArrowheads="1"/>
            </p:cNvSpPr>
            <p:nvPr/>
          </p:nvSpPr>
          <p:spPr bwMode="auto">
            <a:xfrm>
              <a:off x="3728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197" name="Text Box 191"/>
            <p:cNvSpPr txBox="1">
              <a:spLocks noChangeArrowheads="1"/>
            </p:cNvSpPr>
            <p:nvPr/>
          </p:nvSpPr>
          <p:spPr bwMode="auto">
            <a:xfrm>
              <a:off x="3968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15</a:t>
              </a:r>
            </a:p>
          </p:txBody>
        </p:sp>
        <p:sp>
          <p:nvSpPr>
            <p:cNvPr id="198" name="Text Box 192"/>
            <p:cNvSpPr txBox="1">
              <a:spLocks noChangeArrowheads="1"/>
            </p:cNvSpPr>
            <p:nvPr/>
          </p:nvSpPr>
          <p:spPr bwMode="auto">
            <a:xfrm>
              <a:off x="4424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199" name="Text Box 193"/>
            <p:cNvSpPr txBox="1">
              <a:spLocks noChangeArrowheads="1"/>
            </p:cNvSpPr>
            <p:nvPr/>
          </p:nvSpPr>
          <p:spPr bwMode="auto">
            <a:xfrm>
              <a:off x="4200" y="2952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solidFill>
                    <a:schemeClr val="bg2"/>
                  </a:solidFill>
                  <a:latin typeface="Times New Roman" panose="02020603050405020304" pitchFamily="18" charset="0"/>
                </a:rPr>
                <a:t>1</a:t>
              </a:r>
            </a:p>
          </p:txBody>
        </p:sp>
      </p:grpSp>
      <p:grpSp>
        <p:nvGrpSpPr>
          <p:cNvPr id="200" name="Group 194"/>
          <p:cNvGrpSpPr/>
          <p:nvPr/>
        </p:nvGrpSpPr>
        <p:grpSpPr>
          <a:xfrm>
            <a:off x="4903490" y="3195871"/>
            <a:ext cx="317500" cy="1054100"/>
            <a:chOff x="1976" y="1952"/>
            <a:chExt cx="200" cy="664"/>
          </a:xfrm>
        </p:grpSpPr>
        <p:sp>
          <p:nvSpPr>
            <p:cNvPr id="201" name="Line 195"/>
            <p:cNvSpPr>
              <a:spLocks noChangeShapeType="1"/>
            </p:cNvSpPr>
            <p:nvPr/>
          </p:nvSpPr>
          <p:spPr bwMode="auto">
            <a:xfrm flipH="1">
              <a:off x="1987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2" name="Text Box 196"/>
            <p:cNvSpPr txBox="1">
              <a:spLocks noChangeArrowheads="1"/>
            </p:cNvSpPr>
            <p:nvPr/>
          </p:nvSpPr>
          <p:spPr bwMode="auto">
            <a:xfrm>
              <a:off x="1976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4</a:t>
              </a:r>
            </a:p>
          </p:txBody>
        </p:sp>
      </p:grpSp>
      <p:grpSp>
        <p:nvGrpSpPr>
          <p:cNvPr id="203" name="Group 197"/>
          <p:cNvGrpSpPr/>
          <p:nvPr/>
        </p:nvGrpSpPr>
        <p:grpSpPr>
          <a:xfrm>
            <a:off x="5246390" y="3195871"/>
            <a:ext cx="317500" cy="1054100"/>
            <a:chOff x="2192" y="1952"/>
            <a:chExt cx="200" cy="664"/>
          </a:xfrm>
        </p:grpSpPr>
        <p:sp>
          <p:nvSpPr>
            <p:cNvPr id="204" name="Line 198"/>
            <p:cNvSpPr>
              <a:spLocks noChangeShapeType="1"/>
            </p:cNvSpPr>
            <p:nvPr/>
          </p:nvSpPr>
          <p:spPr bwMode="auto">
            <a:xfrm flipH="1">
              <a:off x="2217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" name="Text Box 199"/>
            <p:cNvSpPr txBox="1">
              <a:spLocks noChangeArrowheads="1"/>
            </p:cNvSpPr>
            <p:nvPr/>
          </p:nvSpPr>
          <p:spPr bwMode="auto">
            <a:xfrm>
              <a:off x="2192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5</a:t>
              </a:r>
            </a:p>
          </p:txBody>
        </p:sp>
      </p:grpSp>
      <p:grpSp>
        <p:nvGrpSpPr>
          <p:cNvPr id="206" name="Group 200"/>
          <p:cNvGrpSpPr/>
          <p:nvPr/>
        </p:nvGrpSpPr>
        <p:grpSpPr>
          <a:xfrm>
            <a:off x="5640090" y="3195871"/>
            <a:ext cx="317500" cy="1054100"/>
            <a:chOff x="2440" y="1952"/>
            <a:chExt cx="200" cy="664"/>
          </a:xfrm>
        </p:grpSpPr>
        <p:sp>
          <p:nvSpPr>
            <p:cNvPr id="207" name="Line 201"/>
            <p:cNvSpPr>
              <a:spLocks noChangeShapeType="1"/>
            </p:cNvSpPr>
            <p:nvPr/>
          </p:nvSpPr>
          <p:spPr bwMode="auto">
            <a:xfrm flipH="1">
              <a:off x="2447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" name="Text Box 202"/>
            <p:cNvSpPr txBox="1">
              <a:spLocks noChangeArrowheads="1"/>
            </p:cNvSpPr>
            <p:nvPr/>
          </p:nvSpPr>
          <p:spPr bwMode="auto">
            <a:xfrm>
              <a:off x="2440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6</a:t>
              </a:r>
            </a:p>
          </p:txBody>
        </p:sp>
      </p:grpSp>
      <p:grpSp>
        <p:nvGrpSpPr>
          <p:cNvPr id="209" name="Group 203"/>
          <p:cNvGrpSpPr/>
          <p:nvPr/>
        </p:nvGrpSpPr>
        <p:grpSpPr>
          <a:xfrm>
            <a:off x="5995690" y="3195871"/>
            <a:ext cx="317500" cy="1054100"/>
            <a:chOff x="2664" y="1952"/>
            <a:chExt cx="200" cy="664"/>
          </a:xfrm>
        </p:grpSpPr>
        <p:sp>
          <p:nvSpPr>
            <p:cNvPr id="210" name="Line 204"/>
            <p:cNvSpPr>
              <a:spLocks noChangeShapeType="1"/>
            </p:cNvSpPr>
            <p:nvPr/>
          </p:nvSpPr>
          <p:spPr bwMode="auto">
            <a:xfrm flipH="1">
              <a:off x="2678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" name="Text Box 205"/>
            <p:cNvSpPr txBox="1">
              <a:spLocks noChangeArrowheads="1"/>
            </p:cNvSpPr>
            <p:nvPr/>
          </p:nvSpPr>
          <p:spPr bwMode="auto">
            <a:xfrm>
              <a:off x="2664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7</a:t>
              </a:r>
            </a:p>
          </p:txBody>
        </p:sp>
      </p:grpSp>
      <p:grpSp>
        <p:nvGrpSpPr>
          <p:cNvPr id="212" name="Group 206"/>
          <p:cNvGrpSpPr/>
          <p:nvPr/>
        </p:nvGrpSpPr>
        <p:grpSpPr>
          <a:xfrm>
            <a:off x="6363990" y="3195871"/>
            <a:ext cx="317500" cy="1054100"/>
            <a:chOff x="2896" y="1952"/>
            <a:chExt cx="200" cy="664"/>
          </a:xfrm>
        </p:grpSpPr>
        <p:sp>
          <p:nvSpPr>
            <p:cNvPr id="213" name="Line 207"/>
            <p:cNvSpPr>
              <a:spLocks noChangeShapeType="1"/>
            </p:cNvSpPr>
            <p:nvPr/>
          </p:nvSpPr>
          <p:spPr bwMode="auto">
            <a:xfrm flipH="1">
              <a:off x="2908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4" name="Text Box 208"/>
            <p:cNvSpPr txBox="1">
              <a:spLocks noChangeArrowheads="1"/>
            </p:cNvSpPr>
            <p:nvPr/>
          </p:nvSpPr>
          <p:spPr bwMode="auto">
            <a:xfrm>
              <a:off x="2896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8</a:t>
              </a:r>
            </a:p>
          </p:txBody>
        </p:sp>
      </p:grpSp>
      <p:grpSp>
        <p:nvGrpSpPr>
          <p:cNvPr id="215" name="Group 209"/>
          <p:cNvGrpSpPr/>
          <p:nvPr/>
        </p:nvGrpSpPr>
        <p:grpSpPr>
          <a:xfrm>
            <a:off x="6748165" y="3195871"/>
            <a:ext cx="339725" cy="1054100"/>
            <a:chOff x="3138" y="1952"/>
            <a:chExt cx="214" cy="664"/>
          </a:xfrm>
        </p:grpSpPr>
        <p:sp>
          <p:nvSpPr>
            <p:cNvPr id="216" name="Line 210"/>
            <p:cNvSpPr>
              <a:spLocks noChangeShapeType="1"/>
            </p:cNvSpPr>
            <p:nvPr/>
          </p:nvSpPr>
          <p:spPr bwMode="auto">
            <a:xfrm flipH="1">
              <a:off x="3138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7" name="Text Box 211"/>
            <p:cNvSpPr txBox="1">
              <a:spLocks noChangeArrowheads="1"/>
            </p:cNvSpPr>
            <p:nvPr/>
          </p:nvSpPr>
          <p:spPr bwMode="auto">
            <a:xfrm>
              <a:off x="3152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9</a:t>
              </a:r>
            </a:p>
          </p:txBody>
        </p:sp>
      </p:grpSp>
      <p:grpSp>
        <p:nvGrpSpPr>
          <p:cNvPr id="218" name="Group 212"/>
          <p:cNvGrpSpPr/>
          <p:nvPr/>
        </p:nvGrpSpPr>
        <p:grpSpPr>
          <a:xfrm>
            <a:off x="7100590" y="3195871"/>
            <a:ext cx="317500" cy="1054100"/>
            <a:chOff x="3360" y="1952"/>
            <a:chExt cx="200" cy="664"/>
          </a:xfrm>
        </p:grpSpPr>
        <p:sp>
          <p:nvSpPr>
            <p:cNvPr id="219" name="Line 213"/>
            <p:cNvSpPr>
              <a:spLocks noChangeShapeType="1"/>
            </p:cNvSpPr>
            <p:nvPr/>
          </p:nvSpPr>
          <p:spPr bwMode="auto">
            <a:xfrm flipH="1">
              <a:off x="3369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0" name="Text Box 214"/>
            <p:cNvSpPr txBox="1">
              <a:spLocks noChangeArrowheads="1"/>
            </p:cNvSpPr>
            <p:nvPr/>
          </p:nvSpPr>
          <p:spPr bwMode="auto">
            <a:xfrm>
              <a:off x="3360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10</a:t>
              </a:r>
            </a:p>
          </p:txBody>
        </p:sp>
      </p:grpSp>
      <p:grpSp>
        <p:nvGrpSpPr>
          <p:cNvPr id="221" name="Group 215"/>
          <p:cNvGrpSpPr/>
          <p:nvPr/>
        </p:nvGrpSpPr>
        <p:grpSpPr>
          <a:xfrm>
            <a:off x="7480003" y="3195871"/>
            <a:ext cx="331787" cy="1054100"/>
            <a:chOff x="3599" y="1952"/>
            <a:chExt cx="209" cy="664"/>
          </a:xfrm>
        </p:grpSpPr>
        <p:sp>
          <p:nvSpPr>
            <p:cNvPr id="222" name="Line 216"/>
            <p:cNvSpPr>
              <a:spLocks noChangeShapeType="1"/>
            </p:cNvSpPr>
            <p:nvPr/>
          </p:nvSpPr>
          <p:spPr bwMode="auto">
            <a:xfrm flipH="1">
              <a:off x="3599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3" name="Text Box 217"/>
            <p:cNvSpPr txBox="1">
              <a:spLocks noChangeArrowheads="1"/>
            </p:cNvSpPr>
            <p:nvPr/>
          </p:nvSpPr>
          <p:spPr bwMode="auto">
            <a:xfrm>
              <a:off x="3608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11</a:t>
              </a:r>
            </a:p>
          </p:txBody>
        </p:sp>
      </p:grpSp>
      <p:grpSp>
        <p:nvGrpSpPr>
          <p:cNvPr id="224" name="Group 218"/>
          <p:cNvGrpSpPr/>
          <p:nvPr/>
        </p:nvGrpSpPr>
        <p:grpSpPr>
          <a:xfrm>
            <a:off x="7811790" y="3195871"/>
            <a:ext cx="317500" cy="1054100"/>
            <a:chOff x="3808" y="1952"/>
            <a:chExt cx="200" cy="664"/>
          </a:xfrm>
        </p:grpSpPr>
        <p:sp>
          <p:nvSpPr>
            <p:cNvPr id="225" name="Line 219"/>
            <p:cNvSpPr>
              <a:spLocks noChangeShapeType="1"/>
            </p:cNvSpPr>
            <p:nvPr/>
          </p:nvSpPr>
          <p:spPr bwMode="auto">
            <a:xfrm flipH="1">
              <a:off x="3829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6" name="Text Box 220"/>
            <p:cNvSpPr txBox="1">
              <a:spLocks noChangeArrowheads="1"/>
            </p:cNvSpPr>
            <p:nvPr/>
          </p:nvSpPr>
          <p:spPr bwMode="auto">
            <a:xfrm>
              <a:off x="3808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12</a:t>
              </a:r>
            </a:p>
          </p:txBody>
        </p:sp>
      </p:grpSp>
      <p:grpSp>
        <p:nvGrpSpPr>
          <p:cNvPr id="227" name="Group 221"/>
          <p:cNvGrpSpPr/>
          <p:nvPr/>
        </p:nvGrpSpPr>
        <p:grpSpPr>
          <a:xfrm>
            <a:off x="8192790" y="3195871"/>
            <a:ext cx="317500" cy="1054100"/>
            <a:chOff x="4048" y="1952"/>
            <a:chExt cx="200" cy="664"/>
          </a:xfrm>
        </p:grpSpPr>
        <p:sp>
          <p:nvSpPr>
            <p:cNvPr id="228" name="Line 222"/>
            <p:cNvSpPr>
              <a:spLocks noChangeShapeType="1"/>
            </p:cNvSpPr>
            <p:nvPr/>
          </p:nvSpPr>
          <p:spPr bwMode="auto">
            <a:xfrm flipH="1">
              <a:off x="4060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" name="Text Box 223"/>
            <p:cNvSpPr txBox="1">
              <a:spLocks noChangeArrowheads="1"/>
            </p:cNvSpPr>
            <p:nvPr/>
          </p:nvSpPr>
          <p:spPr bwMode="auto">
            <a:xfrm>
              <a:off x="4048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13</a:t>
              </a:r>
            </a:p>
          </p:txBody>
        </p:sp>
      </p:grpSp>
      <p:grpSp>
        <p:nvGrpSpPr>
          <p:cNvPr id="230" name="Group 224"/>
          <p:cNvGrpSpPr/>
          <p:nvPr/>
        </p:nvGrpSpPr>
        <p:grpSpPr>
          <a:xfrm>
            <a:off x="8548390" y="3195871"/>
            <a:ext cx="317500" cy="1054100"/>
            <a:chOff x="4272" y="1952"/>
            <a:chExt cx="200" cy="664"/>
          </a:xfrm>
        </p:grpSpPr>
        <p:sp>
          <p:nvSpPr>
            <p:cNvPr id="231" name="Line 225"/>
            <p:cNvSpPr>
              <a:spLocks noChangeShapeType="1"/>
            </p:cNvSpPr>
            <p:nvPr/>
          </p:nvSpPr>
          <p:spPr bwMode="auto">
            <a:xfrm flipH="1">
              <a:off x="4290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2" name="Text Box 226"/>
            <p:cNvSpPr txBox="1">
              <a:spLocks noChangeArrowheads="1"/>
            </p:cNvSpPr>
            <p:nvPr/>
          </p:nvSpPr>
          <p:spPr bwMode="auto">
            <a:xfrm>
              <a:off x="4272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14</a:t>
              </a:r>
            </a:p>
          </p:txBody>
        </p:sp>
      </p:grpSp>
      <p:grpSp>
        <p:nvGrpSpPr>
          <p:cNvPr id="233" name="Group 227"/>
          <p:cNvGrpSpPr/>
          <p:nvPr/>
        </p:nvGrpSpPr>
        <p:grpSpPr>
          <a:xfrm>
            <a:off x="8903990" y="3195871"/>
            <a:ext cx="317500" cy="1054100"/>
            <a:chOff x="4496" y="1952"/>
            <a:chExt cx="200" cy="664"/>
          </a:xfrm>
        </p:grpSpPr>
        <p:sp>
          <p:nvSpPr>
            <p:cNvPr id="234" name="Line 228"/>
            <p:cNvSpPr>
              <a:spLocks noChangeShapeType="1"/>
            </p:cNvSpPr>
            <p:nvPr/>
          </p:nvSpPr>
          <p:spPr bwMode="auto">
            <a:xfrm flipH="1">
              <a:off x="4521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5" name="Text Box 229"/>
            <p:cNvSpPr txBox="1">
              <a:spLocks noChangeArrowheads="1"/>
            </p:cNvSpPr>
            <p:nvPr/>
          </p:nvSpPr>
          <p:spPr bwMode="auto">
            <a:xfrm>
              <a:off x="4496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15</a:t>
              </a:r>
            </a:p>
          </p:txBody>
        </p:sp>
      </p:grpSp>
      <p:grpSp>
        <p:nvGrpSpPr>
          <p:cNvPr id="236" name="Group 230"/>
          <p:cNvGrpSpPr/>
          <p:nvPr/>
        </p:nvGrpSpPr>
        <p:grpSpPr>
          <a:xfrm>
            <a:off x="3823990" y="3195871"/>
            <a:ext cx="330200" cy="1054100"/>
            <a:chOff x="1296" y="1952"/>
            <a:chExt cx="208" cy="664"/>
          </a:xfrm>
        </p:grpSpPr>
        <p:sp>
          <p:nvSpPr>
            <p:cNvPr id="237" name="Line 231"/>
            <p:cNvSpPr>
              <a:spLocks noChangeShapeType="1"/>
            </p:cNvSpPr>
            <p:nvPr/>
          </p:nvSpPr>
          <p:spPr bwMode="auto">
            <a:xfrm flipH="1">
              <a:off x="1296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" name="Text Box 232"/>
            <p:cNvSpPr txBox="1">
              <a:spLocks noChangeArrowheads="1"/>
            </p:cNvSpPr>
            <p:nvPr/>
          </p:nvSpPr>
          <p:spPr bwMode="auto">
            <a:xfrm>
              <a:off x="1304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1</a:t>
              </a:r>
            </a:p>
          </p:txBody>
        </p:sp>
      </p:grpSp>
      <p:grpSp>
        <p:nvGrpSpPr>
          <p:cNvPr id="239" name="Group 233"/>
          <p:cNvGrpSpPr/>
          <p:nvPr/>
        </p:nvGrpSpPr>
        <p:grpSpPr>
          <a:xfrm>
            <a:off x="4189115" y="3195871"/>
            <a:ext cx="320675" cy="1054100"/>
            <a:chOff x="1526" y="1952"/>
            <a:chExt cx="202" cy="664"/>
          </a:xfrm>
        </p:grpSpPr>
        <p:sp>
          <p:nvSpPr>
            <p:cNvPr id="240" name="Line 234"/>
            <p:cNvSpPr>
              <a:spLocks noChangeShapeType="1"/>
            </p:cNvSpPr>
            <p:nvPr/>
          </p:nvSpPr>
          <p:spPr bwMode="auto">
            <a:xfrm flipH="1">
              <a:off x="1526" y="1952"/>
              <a:ext cx="0" cy="6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1" name="Text Box 235"/>
            <p:cNvSpPr txBox="1">
              <a:spLocks noChangeArrowheads="1"/>
            </p:cNvSpPr>
            <p:nvPr/>
          </p:nvSpPr>
          <p:spPr bwMode="auto">
            <a:xfrm>
              <a:off x="1528" y="2200"/>
              <a:ext cx="200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>
                  <a:latin typeface="Times New Roman" panose="02020603050405020304" pitchFamily="18" charset="0"/>
                </a:rPr>
                <a:t>2</a:t>
              </a:r>
            </a:p>
          </p:txBody>
        </p:sp>
      </p:grpSp>
      <p:grpSp>
        <p:nvGrpSpPr>
          <p:cNvPr id="242" name="Group 236"/>
          <p:cNvGrpSpPr/>
          <p:nvPr/>
        </p:nvGrpSpPr>
        <p:grpSpPr>
          <a:xfrm>
            <a:off x="3939878" y="3521309"/>
            <a:ext cx="5080000" cy="431800"/>
            <a:chOff x="1408" y="2424"/>
            <a:chExt cx="3200" cy="272"/>
          </a:xfrm>
        </p:grpSpPr>
        <p:grpSp>
          <p:nvGrpSpPr>
            <p:cNvPr id="243" name="Group 237"/>
            <p:cNvGrpSpPr/>
            <p:nvPr/>
          </p:nvGrpSpPr>
          <p:grpSpPr>
            <a:xfrm>
              <a:off x="1408" y="2432"/>
              <a:ext cx="640" cy="264"/>
              <a:chOff x="1408" y="2432"/>
              <a:chExt cx="640" cy="264"/>
            </a:xfrm>
          </p:grpSpPr>
          <p:sp>
            <p:nvSpPr>
              <p:cNvPr id="250" name="Rectangle 238"/>
              <p:cNvSpPr>
                <a:spLocks noChangeArrowheads="1"/>
              </p:cNvSpPr>
              <p:nvPr/>
            </p:nvSpPr>
            <p:spPr bwMode="auto">
              <a:xfrm>
                <a:off x="1408" y="2432"/>
                <a:ext cx="640" cy="264"/>
              </a:xfrm>
              <a:prstGeom prst="rect">
                <a:avLst/>
              </a:prstGeom>
              <a:gradFill rotWithShape="0">
                <a:gsLst>
                  <a:gs pos="0">
                    <a:srgbClr val="FFCC99">
                      <a:gamma/>
                      <a:shade val="46275"/>
                      <a:invGamma/>
                    </a:srgbClr>
                  </a:gs>
                  <a:gs pos="50000">
                    <a:srgbClr val="FFCC99"/>
                  </a:gs>
                  <a:gs pos="100000">
                    <a:srgbClr val="FFCC99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 Box 239"/>
              <p:cNvSpPr txBox="1">
                <a:spLocks noChangeArrowheads="1"/>
              </p:cNvSpPr>
              <p:nvPr/>
            </p:nvSpPr>
            <p:spPr bwMode="auto">
              <a:xfrm>
                <a:off x="1584" y="2464"/>
                <a:ext cx="304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chemeClr val="bg2"/>
                    </a:solidFill>
                    <a:latin typeface="Times New Roman" panose="02020603050405020304" pitchFamily="18" charset="0"/>
                  </a:rPr>
                  <a:t>N</a:t>
                </a:r>
              </a:p>
            </p:txBody>
          </p:sp>
        </p:grpSp>
        <p:sp>
          <p:nvSpPr>
            <p:cNvPr id="244" name="Rectangle 240"/>
            <p:cNvSpPr>
              <a:spLocks noChangeArrowheads="1"/>
            </p:cNvSpPr>
            <p:nvPr/>
          </p:nvSpPr>
          <p:spPr bwMode="auto">
            <a:xfrm>
              <a:off x="2272" y="2432"/>
              <a:ext cx="584" cy="264"/>
            </a:xfrm>
            <a:prstGeom prst="rect">
              <a:avLst/>
            </a:prstGeom>
            <a:gradFill rotWithShape="0">
              <a:gsLst>
                <a:gs pos="0">
                  <a:srgbClr val="99CCFF">
                    <a:gamma/>
                    <a:shade val="46275"/>
                    <a:invGamma/>
                  </a:srgbClr>
                </a:gs>
                <a:gs pos="50000">
                  <a:srgbClr val="99CCFF"/>
                </a:gs>
                <a:gs pos="100000">
                  <a:srgbClr val="99CC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" name="Rectangle 241"/>
            <p:cNvSpPr>
              <a:spLocks noChangeArrowheads="1"/>
            </p:cNvSpPr>
            <p:nvPr/>
          </p:nvSpPr>
          <p:spPr bwMode="auto">
            <a:xfrm>
              <a:off x="3104" y="2424"/>
              <a:ext cx="624" cy="272"/>
            </a:xfrm>
            <a:prstGeom prst="rect">
              <a:avLst/>
            </a:prstGeom>
            <a:gradFill rotWithShape="0">
              <a:gsLst>
                <a:gs pos="0">
                  <a:srgbClr val="FFCC99">
                    <a:gamma/>
                    <a:shade val="46275"/>
                    <a:invGamma/>
                  </a:srgbClr>
                </a:gs>
                <a:gs pos="50000">
                  <a:srgbClr val="FFCC99"/>
                </a:gs>
                <a:gs pos="100000">
                  <a:srgbClr val="FFCC99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6" name="Rectangle 242"/>
            <p:cNvSpPr>
              <a:spLocks noChangeArrowheads="1"/>
            </p:cNvSpPr>
            <p:nvPr/>
          </p:nvSpPr>
          <p:spPr bwMode="auto">
            <a:xfrm>
              <a:off x="3992" y="2424"/>
              <a:ext cx="616" cy="272"/>
            </a:xfrm>
            <a:prstGeom prst="rect">
              <a:avLst/>
            </a:prstGeom>
            <a:gradFill rotWithShape="0">
              <a:gsLst>
                <a:gs pos="0">
                  <a:srgbClr val="99CCFF">
                    <a:gamma/>
                    <a:shade val="46275"/>
                    <a:invGamma/>
                  </a:srgbClr>
                </a:gs>
                <a:gs pos="50000">
                  <a:srgbClr val="99CCFF"/>
                </a:gs>
                <a:gs pos="100000">
                  <a:srgbClr val="99CC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7" name="Text Box 243"/>
            <p:cNvSpPr txBox="1">
              <a:spLocks noChangeArrowheads="1"/>
            </p:cNvSpPr>
            <p:nvPr/>
          </p:nvSpPr>
          <p:spPr bwMode="auto">
            <a:xfrm>
              <a:off x="4144" y="2464"/>
              <a:ext cx="30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solidFill>
                    <a:schemeClr val="bg2"/>
                  </a:solidFill>
                  <a:latin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248" name="Text Box 244"/>
            <p:cNvSpPr txBox="1">
              <a:spLocks noChangeArrowheads="1"/>
            </p:cNvSpPr>
            <p:nvPr/>
          </p:nvSpPr>
          <p:spPr bwMode="auto">
            <a:xfrm>
              <a:off x="2448" y="2464"/>
              <a:ext cx="30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solidFill>
                    <a:schemeClr val="bg2"/>
                  </a:solidFill>
                  <a:latin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249" name="Text Box 245"/>
            <p:cNvSpPr txBox="1">
              <a:spLocks noChangeArrowheads="1"/>
            </p:cNvSpPr>
            <p:nvPr/>
          </p:nvSpPr>
          <p:spPr bwMode="auto">
            <a:xfrm>
              <a:off x="3280" y="2464"/>
              <a:ext cx="30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solidFill>
                    <a:schemeClr val="bg2"/>
                  </a:solidFill>
                  <a:latin typeface="Times New Roman" panose="02020603050405020304" pitchFamily="18" charset="0"/>
                </a:rPr>
                <a:t>N</a:t>
              </a:r>
            </a:p>
          </p:txBody>
        </p:sp>
      </p:grpSp>
      <p:grpSp>
        <p:nvGrpSpPr>
          <p:cNvPr id="252" name="Group 246"/>
          <p:cNvGrpSpPr/>
          <p:nvPr/>
        </p:nvGrpSpPr>
        <p:grpSpPr>
          <a:xfrm>
            <a:off x="3544590" y="2408471"/>
            <a:ext cx="5613400" cy="330200"/>
            <a:chOff x="1120" y="1736"/>
            <a:chExt cx="3536" cy="208"/>
          </a:xfrm>
        </p:grpSpPr>
        <p:sp>
          <p:nvSpPr>
            <p:cNvPr id="253" name="Line 247"/>
            <p:cNvSpPr>
              <a:spLocks noChangeShapeType="1"/>
            </p:cNvSpPr>
            <p:nvPr/>
          </p:nvSpPr>
          <p:spPr bwMode="auto">
            <a:xfrm flipH="1">
              <a:off x="1288" y="176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4" name="Line 248"/>
            <p:cNvSpPr>
              <a:spLocks noChangeShapeType="1"/>
            </p:cNvSpPr>
            <p:nvPr/>
          </p:nvSpPr>
          <p:spPr bwMode="auto">
            <a:xfrm>
              <a:off x="1120" y="1832"/>
              <a:ext cx="1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5" name="Line 249"/>
            <p:cNvSpPr>
              <a:spLocks noChangeShapeType="1"/>
            </p:cNvSpPr>
            <p:nvPr/>
          </p:nvSpPr>
          <p:spPr bwMode="auto">
            <a:xfrm>
              <a:off x="1288" y="1832"/>
              <a:ext cx="83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sm" len="sm"/>
              <a:tailEnd type="arrow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" name="Line 250"/>
            <p:cNvSpPr>
              <a:spLocks noChangeShapeType="1"/>
            </p:cNvSpPr>
            <p:nvPr/>
          </p:nvSpPr>
          <p:spPr bwMode="auto">
            <a:xfrm>
              <a:off x="2112" y="1832"/>
              <a:ext cx="8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sm" len="sm"/>
              <a:tailEnd type="arrow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7" name="Line 251"/>
            <p:cNvSpPr>
              <a:spLocks noChangeShapeType="1"/>
            </p:cNvSpPr>
            <p:nvPr/>
          </p:nvSpPr>
          <p:spPr bwMode="auto">
            <a:xfrm>
              <a:off x="2920" y="1832"/>
              <a:ext cx="9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sm" len="sm"/>
              <a:tailEnd type="arrow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8" name="Line 252"/>
            <p:cNvSpPr>
              <a:spLocks noChangeShapeType="1"/>
            </p:cNvSpPr>
            <p:nvPr/>
          </p:nvSpPr>
          <p:spPr bwMode="auto">
            <a:xfrm>
              <a:off x="3848" y="1832"/>
              <a:ext cx="8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sm" len="sm"/>
              <a:tailEnd type="arrow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9" name="Line 253"/>
            <p:cNvSpPr>
              <a:spLocks noChangeShapeType="1"/>
            </p:cNvSpPr>
            <p:nvPr/>
          </p:nvSpPr>
          <p:spPr bwMode="auto">
            <a:xfrm flipH="1">
              <a:off x="2120" y="176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0" name="Line 254"/>
            <p:cNvSpPr>
              <a:spLocks noChangeShapeType="1"/>
            </p:cNvSpPr>
            <p:nvPr/>
          </p:nvSpPr>
          <p:spPr bwMode="auto">
            <a:xfrm flipH="1">
              <a:off x="2936" y="176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1" name="Line 255"/>
            <p:cNvSpPr>
              <a:spLocks noChangeShapeType="1"/>
            </p:cNvSpPr>
            <p:nvPr/>
          </p:nvSpPr>
          <p:spPr bwMode="auto">
            <a:xfrm flipH="1">
              <a:off x="3840" y="1768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2" name="Text Box 256"/>
            <p:cNvSpPr txBox="1">
              <a:spLocks noChangeArrowheads="1"/>
            </p:cNvSpPr>
            <p:nvPr/>
          </p:nvSpPr>
          <p:spPr bwMode="auto">
            <a:xfrm>
              <a:off x="1624" y="1744"/>
              <a:ext cx="184" cy="192"/>
            </a:xfrm>
            <a:prstGeom prst="rect">
              <a:avLst/>
            </a:prstGeom>
            <a:solidFill>
              <a:srgbClr val="E3DBD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endParaRPr kumimoji="1" lang="en-US" altLang="zh-CN" sz="2000">
                <a:latin typeface="Times New Roman" panose="02020603050405020304" pitchFamily="18" charset="0"/>
              </a:endParaRPr>
            </a:p>
          </p:txBody>
        </p:sp>
        <p:sp>
          <p:nvSpPr>
            <p:cNvPr id="263" name="Text Box 257"/>
            <p:cNvSpPr txBox="1">
              <a:spLocks noChangeArrowheads="1"/>
            </p:cNvSpPr>
            <p:nvPr/>
          </p:nvSpPr>
          <p:spPr bwMode="auto">
            <a:xfrm>
              <a:off x="2416" y="1736"/>
              <a:ext cx="184" cy="192"/>
            </a:xfrm>
            <a:prstGeom prst="rect">
              <a:avLst/>
            </a:prstGeom>
            <a:solidFill>
              <a:srgbClr val="E3DBD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endParaRPr kumimoji="1" lang="en-US" altLang="zh-CN" sz="2000">
                <a:latin typeface="Times New Roman" panose="02020603050405020304" pitchFamily="18" charset="0"/>
              </a:endParaRPr>
            </a:p>
          </p:txBody>
        </p:sp>
        <p:sp>
          <p:nvSpPr>
            <p:cNvPr id="264" name="Text Box 258"/>
            <p:cNvSpPr txBox="1">
              <a:spLocks noChangeArrowheads="1"/>
            </p:cNvSpPr>
            <p:nvPr/>
          </p:nvSpPr>
          <p:spPr bwMode="auto">
            <a:xfrm>
              <a:off x="3304" y="1744"/>
              <a:ext cx="184" cy="192"/>
            </a:xfrm>
            <a:prstGeom prst="rect">
              <a:avLst/>
            </a:prstGeom>
            <a:solidFill>
              <a:srgbClr val="E7E0D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endParaRPr kumimoji="1" lang="en-US" altLang="zh-CN" sz="2000">
                <a:latin typeface="Times New Roman" panose="02020603050405020304" pitchFamily="18" charset="0"/>
              </a:endParaRPr>
            </a:p>
          </p:txBody>
        </p:sp>
        <p:sp>
          <p:nvSpPr>
            <p:cNvPr id="265" name="Text Box 259"/>
            <p:cNvSpPr txBox="1">
              <a:spLocks noChangeArrowheads="1"/>
            </p:cNvSpPr>
            <p:nvPr/>
          </p:nvSpPr>
          <p:spPr bwMode="auto">
            <a:xfrm>
              <a:off x="4176" y="1752"/>
              <a:ext cx="184" cy="192"/>
            </a:xfrm>
            <a:prstGeom prst="rect">
              <a:avLst/>
            </a:prstGeom>
            <a:solidFill>
              <a:srgbClr val="E3DBD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endParaRPr kumimoji="1" lang="en-US" altLang="zh-CN" sz="2000">
                <a:latin typeface="Times New Roman" panose="02020603050405020304" pitchFamily="18" charset="0"/>
              </a:endParaRPr>
            </a:p>
          </p:txBody>
        </p:sp>
      </p:grpSp>
      <p:sp>
        <p:nvSpPr>
          <p:cNvPr id="266" name="Rectangle 260"/>
          <p:cNvSpPr>
            <a:spLocks noChangeArrowheads="1"/>
          </p:cNvSpPr>
          <p:nvPr/>
        </p:nvSpPr>
        <p:spPr bwMode="auto">
          <a:xfrm>
            <a:off x="3385840" y="1794109"/>
            <a:ext cx="1257300" cy="438150"/>
          </a:xfrm>
          <a:prstGeom prst="rect">
            <a:avLst/>
          </a:prstGeom>
          <a:solidFill>
            <a:srgbClr val="FF99CC"/>
          </a:solidFill>
          <a:ln w="9525">
            <a:miter lim="800000"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99CC"/>
            </a:extrusionClr>
            <a:contourClr>
              <a:srgbClr val="FF99CC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2000" b="1">
                <a:solidFill>
                  <a:schemeClr val="bg2"/>
                </a:solidFill>
                <a:latin typeface="Times New Roman" panose="02020603050405020304" pitchFamily="18" charset="0"/>
                <a:ea typeface="楷体_GB2312" pitchFamily="49" charset="-122"/>
              </a:rPr>
              <a:t>槽展开</a:t>
            </a:r>
          </a:p>
        </p:txBody>
      </p:sp>
      <p:grpSp>
        <p:nvGrpSpPr>
          <p:cNvPr id="267" name="Group 261"/>
          <p:cNvGrpSpPr/>
          <p:nvPr/>
        </p:nvGrpSpPr>
        <p:grpSpPr>
          <a:xfrm>
            <a:off x="4649490" y="1797284"/>
            <a:ext cx="2089150" cy="406400"/>
            <a:chOff x="1776" y="1346"/>
            <a:chExt cx="1316" cy="256"/>
          </a:xfrm>
        </p:grpSpPr>
        <p:sp>
          <p:nvSpPr>
            <p:cNvPr id="268" name="AutoShape 262"/>
            <p:cNvSpPr>
              <a:spLocks noChangeArrowheads="1"/>
            </p:cNvSpPr>
            <p:nvPr/>
          </p:nvSpPr>
          <p:spPr bwMode="auto">
            <a:xfrm>
              <a:off x="1776" y="1442"/>
              <a:ext cx="304" cy="64"/>
            </a:xfrm>
            <a:prstGeom prst="rightArrow">
              <a:avLst>
                <a:gd name="adj1" fmla="val 50000"/>
                <a:gd name="adj2" fmla="val 118750"/>
              </a:avLst>
            </a:prstGeom>
            <a:solidFill>
              <a:srgbClr val="FF99CC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99CC"/>
              </a:extrusionClr>
              <a:contourClr>
                <a:srgbClr val="FF99CC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Text Box 263"/>
            <p:cNvSpPr txBox="1">
              <a:spLocks noChangeArrowheads="1"/>
            </p:cNvSpPr>
            <p:nvPr/>
          </p:nvSpPr>
          <p:spPr bwMode="auto">
            <a:xfrm>
              <a:off x="2072" y="1346"/>
              <a:ext cx="1020" cy="256"/>
            </a:xfrm>
            <a:prstGeom prst="rect">
              <a:avLst/>
            </a:prstGeom>
            <a:solidFill>
              <a:srgbClr val="FF99CC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99CC"/>
              </a:extrusionClr>
              <a:contourClr>
                <a:srgbClr val="FF99CC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 b="1">
                  <a:solidFill>
                    <a:schemeClr val="bg2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绕组放置</a:t>
              </a:r>
            </a:p>
          </p:txBody>
        </p:sp>
      </p:grpSp>
      <p:grpSp>
        <p:nvGrpSpPr>
          <p:cNvPr id="270" name="Group 264"/>
          <p:cNvGrpSpPr/>
          <p:nvPr/>
        </p:nvGrpSpPr>
        <p:grpSpPr>
          <a:xfrm>
            <a:off x="6732290" y="1797284"/>
            <a:ext cx="2603500" cy="406400"/>
            <a:chOff x="3088" y="1346"/>
            <a:chExt cx="1640" cy="256"/>
          </a:xfrm>
        </p:grpSpPr>
        <p:sp>
          <p:nvSpPr>
            <p:cNvPr id="271" name="AutoShape 265"/>
            <p:cNvSpPr>
              <a:spLocks noChangeArrowheads="1"/>
            </p:cNvSpPr>
            <p:nvPr/>
          </p:nvSpPr>
          <p:spPr bwMode="auto">
            <a:xfrm>
              <a:off x="3088" y="1442"/>
              <a:ext cx="304" cy="64"/>
            </a:xfrm>
            <a:prstGeom prst="rightArrow">
              <a:avLst>
                <a:gd name="adj1" fmla="val 50000"/>
                <a:gd name="adj2" fmla="val 118750"/>
              </a:avLst>
            </a:prstGeom>
            <a:solidFill>
              <a:srgbClr val="FF99CC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99CC"/>
              </a:extrusionClr>
              <a:contourClr>
                <a:srgbClr val="FF99CC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2" name="Text Box 266"/>
            <p:cNvSpPr txBox="1">
              <a:spLocks noChangeArrowheads="1"/>
            </p:cNvSpPr>
            <p:nvPr/>
          </p:nvSpPr>
          <p:spPr bwMode="auto">
            <a:xfrm>
              <a:off x="3360" y="1346"/>
              <a:ext cx="1368" cy="256"/>
            </a:xfrm>
            <a:prstGeom prst="rect">
              <a:avLst/>
            </a:prstGeom>
            <a:solidFill>
              <a:srgbClr val="FF99CC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99CC"/>
              </a:extrusionClr>
              <a:contourClr>
                <a:srgbClr val="FF99CC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 b="1">
                  <a:solidFill>
                    <a:schemeClr val="bg2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安放磁极、电刷</a:t>
              </a:r>
            </a:p>
          </p:txBody>
        </p:sp>
      </p:grpSp>
      <p:grpSp>
        <p:nvGrpSpPr>
          <p:cNvPr id="273" name="Group 267"/>
          <p:cNvGrpSpPr/>
          <p:nvPr/>
        </p:nvGrpSpPr>
        <p:grpSpPr>
          <a:xfrm>
            <a:off x="4271665" y="5037371"/>
            <a:ext cx="4410075" cy="990600"/>
            <a:chOff x="1656" y="3392"/>
            <a:chExt cx="2713" cy="624"/>
          </a:xfrm>
        </p:grpSpPr>
        <p:sp>
          <p:nvSpPr>
            <p:cNvPr id="274" name="Rectangle 268"/>
            <p:cNvSpPr>
              <a:spLocks noChangeArrowheads="1"/>
            </p:cNvSpPr>
            <p:nvPr/>
          </p:nvSpPr>
          <p:spPr bwMode="auto">
            <a:xfrm>
              <a:off x="1656" y="3392"/>
              <a:ext cx="144" cy="104"/>
            </a:xfrm>
            <a:prstGeom prst="rect">
              <a:avLst/>
            </a:prstGeom>
            <a:gradFill rotWithShape="0">
              <a:gsLst>
                <a:gs pos="0">
                  <a:srgbClr val="FF99CC">
                    <a:gamma/>
                    <a:shade val="46275"/>
                    <a:invGamma/>
                  </a:srgbClr>
                </a:gs>
                <a:gs pos="50000">
                  <a:srgbClr val="FF99CC"/>
                </a:gs>
                <a:gs pos="100000">
                  <a:srgbClr val="FF99CC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hlink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5" name="Line 269"/>
            <p:cNvSpPr>
              <a:spLocks noChangeShapeType="1"/>
            </p:cNvSpPr>
            <p:nvPr/>
          </p:nvSpPr>
          <p:spPr bwMode="auto">
            <a:xfrm flipH="1">
              <a:off x="1712" y="3504"/>
              <a:ext cx="0" cy="112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" name="Line 270"/>
            <p:cNvSpPr>
              <a:spLocks noChangeShapeType="1"/>
            </p:cNvSpPr>
            <p:nvPr/>
          </p:nvSpPr>
          <p:spPr bwMode="auto">
            <a:xfrm>
              <a:off x="1720" y="3608"/>
              <a:ext cx="1704" cy="0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7" name="Line 271"/>
            <p:cNvSpPr>
              <a:spLocks noChangeShapeType="1"/>
            </p:cNvSpPr>
            <p:nvPr/>
          </p:nvSpPr>
          <p:spPr bwMode="auto">
            <a:xfrm flipH="1" flipV="1">
              <a:off x="3416" y="3496"/>
              <a:ext cx="0" cy="104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8" name="Line 272"/>
            <p:cNvSpPr>
              <a:spLocks noChangeShapeType="1"/>
            </p:cNvSpPr>
            <p:nvPr/>
          </p:nvSpPr>
          <p:spPr bwMode="auto">
            <a:xfrm flipH="1">
              <a:off x="2560" y="3496"/>
              <a:ext cx="0" cy="20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9" name="Line 273"/>
            <p:cNvSpPr>
              <a:spLocks noChangeShapeType="1"/>
            </p:cNvSpPr>
            <p:nvPr/>
          </p:nvSpPr>
          <p:spPr bwMode="auto">
            <a:xfrm>
              <a:off x="2568" y="3696"/>
              <a:ext cx="1736" cy="0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0" name="Line 274"/>
            <p:cNvSpPr>
              <a:spLocks noChangeShapeType="1"/>
            </p:cNvSpPr>
            <p:nvPr/>
          </p:nvSpPr>
          <p:spPr bwMode="auto">
            <a:xfrm flipH="1" flipV="1">
              <a:off x="4296" y="3496"/>
              <a:ext cx="0" cy="200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1" name="Rectangle 275"/>
            <p:cNvSpPr>
              <a:spLocks noChangeArrowheads="1"/>
            </p:cNvSpPr>
            <p:nvPr/>
          </p:nvSpPr>
          <p:spPr bwMode="auto">
            <a:xfrm>
              <a:off x="2496" y="3392"/>
              <a:ext cx="145" cy="104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hlink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2" name="Rectangle 276"/>
            <p:cNvSpPr>
              <a:spLocks noChangeArrowheads="1"/>
            </p:cNvSpPr>
            <p:nvPr/>
          </p:nvSpPr>
          <p:spPr bwMode="auto">
            <a:xfrm>
              <a:off x="3352" y="3392"/>
              <a:ext cx="145" cy="104"/>
            </a:xfrm>
            <a:prstGeom prst="rect">
              <a:avLst/>
            </a:prstGeom>
            <a:gradFill rotWithShape="0">
              <a:gsLst>
                <a:gs pos="0">
                  <a:srgbClr val="FF99CC">
                    <a:gamma/>
                    <a:shade val="46275"/>
                    <a:invGamma/>
                  </a:srgbClr>
                </a:gs>
                <a:gs pos="50000">
                  <a:srgbClr val="FF99CC"/>
                </a:gs>
                <a:gs pos="100000">
                  <a:srgbClr val="FF99CC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hlink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3" name="Rectangle 277"/>
            <p:cNvSpPr>
              <a:spLocks noChangeArrowheads="1"/>
            </p:cNvSpPr>
            <p:nvPr/>
          </p:nvSpPr>
          <p:spPr bwMode="auto">
            <a:xfrm>
              <a:off x="4224" y="3392"/>
              <a:ext cx="145" cy="104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hlink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4" name="Line 278"/>
            <p:cNvSpPr>
              <a:spLocks noChangeShapeType="1"/>
            </p:cNvSpPr>
            <p:nvPr/>
          </p:nvSpPr>
          <p:spPr bwMode="auto">
            <a:xfrm flipH="1">
              <a:off x="2304" y="3608"/>
              <a:ext cx="0" cy="264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5" name="Line 279"/>
            <p:cNvSpPr>
              <a:spLocks noChangeShapeType="1"/>
            </p:cNvSpPr>
            <p:nvPr/>
          </p:nvSpPr>
          <p:spPr bwMode="auto">
            <a:xfrm flipH="1">
              <a:off x="3472" y="3696"/>
              <a:ext cx="0" cy="160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6" name="Line 280"/>
            <p:cNvSpPr>
              <a:spLocks noChangeShapeType="1"/>
            </p:cNvSpPr>
            <p:nvPr/>
          </p:nvSpPr>
          <p:spPr bwMode="auto">
            <a:xfrm>
              <a:off x="2520" y="3440"/>
              <a:ext cx="96" cy="0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7" name="Line 281"/>
            <p:cNvSpPr>
              <a:spLocks noChangeShapeType="1"/>
            </p:cNvSpPr>
            <p:nvPr/>
          </p:nvSpPr>
          <p:spPr bwMode="auto">
            <a:xfrm>
              <a:off x="4248" y="3440"/>
              <a:ext cx="96" cy="0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88" name="Group 282"/>
            <p:cNvGrpSpPr/>
            <p:nvPr/>
          </p:nvGrpSpPr>
          <p:grpSpPr>
            <a:xfrm>
              <a:off x="3384" y="3408"/>
              <a:ext cx="96" cy="96"/>
              <a:chOff x="1080" y="3720"/>
              <a:chExt cx="96" cy="96"/>
            </a:xfrm>
          </p:grpSpPr>
          <p:sp>
            <p:nvSpPr>
              <p:cNvPr id="296" name="Line 283"/>
              <p:cNvSpPr>
                <a:spLocks noChangeShapeType="1"/>
              </p:cNvSpPr>
              <p:nvPr/>
            </p:nvSpPr>
            <p:spPr bwMode="auto">
              <a:xfrm>
                <a:off x="1080" y="3760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Line 284"/>
              <p:cNvSpPr>
                <a:spLocks noChangeShapeType="1"/>
              </p:cNvSpPr>
              <p:nvPr/>
            </p:nvSpPr>
            <p:spPr bwMode="auto">
              <a:xfrm rot="5400000">
                <a:off x="1080" y="3768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285"/>
            <p:cNvGrpSpPr/>
            <p:nvPr/>
          </p:nvGrpSpPr>
          <p:grpSpPr>
            <a:xfrm>
              <a:off x="1680" y="3408"/>
              <a:ext cx="96" cy="96"/>
              <a:chOff x="1080" y="3720"/>
              <a:chExt cx="96" cy="96"/>
            </a:xfrm>
          </p:grpSpPr>
          <p:sp>
            <p:nvSpPr>
              <p:cNvPr id="294" name="Line 286"/>
              <p:cNvSpPr>
                <a:spLocks noChangeShapeType="1"/>
              </p:cNvSpPr>
              <p:nvPr/>
            </p:nvSpPr>
            <p:spPr bwMode="auto">
              <a:xfrm>
                <a:off x="1080" y="3760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Line 287"/>
              <p:cNvSpPr>
                <a:spLocks noChangeShapeType="1"/>
              </p:cNvSpPr>
              <p:nvPr/>
            </p:nvSpPr>
            <p:spPr bwMode="auto">
              <a:xfrm rot="5400000">
                <a:off x="1080" y="3768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288"/>
            <p:cNvGrpSpPr/>
            <p:nvPr/>
          </p:nvGrpSpPr>
          <p:grpSpPr>
            <a:xfrm>
              <a:off x="2240" y="3896"/>
              <a:ext cx="128" cy="120"/>
              <a:chOff x="1080" y="3720"/>
              <a:chExt cx="96" cy="96"/>
            </a:xfrm>
          </p:grpSpPr>
          <p:sp>
            <p:nvSpPr>
              <p:cNvPr id="292" name="Line 289"/>
              <p:cNvSpPr>
                <a:spLocks noChangeShapeType="1"/>
              </p:cNvSpPr>
              <p:nvPr/>
            </p:nvSpPr>
            <p:spPr bwMode="auto">
              <a:xfrm>
                <a:off x="1080" y="3760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Line 290"/>
              <p:cNvSpPr>
                <a:spLocks noChangeShapeType="1"/>
              </p:cNvSpPr>
              <p:nvPr/>
            </p:nvSpPr>
            <p:spPr bwMode="auto">
              <a:xfrm rot="5400000">
                <a:off x="1080" y="3768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91" name="Line 291"/>
            <p:cNvSpPr>
              <a:spLocks noChangeShapeType="1"/>
            </p:cNvSpPr>
            <p:nvPr/>
          </p:nvSpPr>
          <p:spPr bwMode="auto">
            <a:xfrm>
              <a:off x="3432" y="3944"/>
              <a:ext cx="112" cy="0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4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89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39749" y="1125538"/>
            <a:ext cx="5177443" cy="74990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ea typeface="宋体" panose="02010600030101010101" pitchFamily="2" charset="-122"/>
              </a:rPr>
              <a:t>单波绕组元件连接顺序图</a:t>
            </a:r>
          </a:p>
        </p:txBody>
      </p:sp>
      <p:grpSp>
        <p:nvGrpSpPr>
          <p:cNvPr id="8" name="Group 4"/>
          <p:cNvGrpSpPr/>
          <p:nvPr/>
        </p:nvGrpSpPr>
        <p:grpSpPr>
          <a:xfrm>
            <a:off x="395288" y="2205038"/>
            <a:ext cx="9523234" cy="358380"/>
            <a:chOff x="1056" y="1900"/>
            <a:chExt cx="3744" cy="174"/>
          </a:xfrm>
        </p:grpSpPr>
        <p:sp>
          <p:nvSpPr>
            <p:cNvPr id="9" name="Line 5"/>
            <p:cNvSpPr>
              <a:spLocks noChangeShapeType="1"/>
            </p:cNvSpPr>
            <p:nvPr/>
          </p:nvSpPr>
          <p:spPr bwMode="auto">
            <a:xfrm>
              <a:off x="119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Text Box 6"/>
            <p:cNvSpPr txBox="1">
              <a:spLocks noChangeArrowheads="1"/>
            </p:cNvSpPr>
            <p:nvPr/>
          </p:nvSpPr>
          <p:spPr bwMode="auto">
            <a:xfrm>
              <a:off x="1056" y="1900"/>
              <a:ext cx="12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12" name="Text Box 7"/>
            <p:cNvSpPr txBox="1">
              <a:spLocks noChangeArrowheads="1"/>
            </p:cNvSpPr>
            <p:nvPr/>
          </p:nvSpPr>
          <p:spPr bwMode="auto">
            <a:xfrm>
              <a:off x="1294" y="1900"/>
              <a:ext cx="12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13" name="Text Box 8"/>
            <p:cNvSpPr txBox="1">
              <a:spLocks noChangeArrowheads="1"/>
            </p:cNvSpPr>
            <p:nvPr/>
          </p:nvSpPr>
          <p:spPr bwMode="auto">
            <a:xfrm>
              <a:off x="1508" y="1900"/>
              <a:ext cx="200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15</a:t>
              </a:r>
            </a:p>
          </p:txBody>
        </p:sp>
        <p:sp>
          <p:nvSpPr>
            <p:cNvPr id="14" name="Text Box 9"/>
            <p:cNvSpPr txBox="1">
              <a:spLocks noChangeArrowheads="1"/>
            </p:cNvSpPr>
            <p:nvPr/>
          </p:nvSpPr>
          <p:spPr bwMode="auto">
            <a:xfrm>
              <a:off x="1770" y="1900"/>
              <a:ext cx="12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7</a:t>
              </a:r>
            </a:p>
          </p:txBody>
        </p:sp>
        <p:sp>
          <p:nvSpPr>
            <p:cNvPr id="15" name="Text Box 10"/>
            <p:cNvSpPr txBox="1">
              <a:spLocks noChangeArrowheads="1"/>
            </p:cNvSpPr>
            <p:nvPr/>
          </p:nvSpPr>
          <p:spPr bwMode="auto">
            <a:xfrm>
              <a:off x="1993" y="1900"/>
              <a:ext cx="184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16" name="Text Box 11"/>
            <p:cNvSpPr txBox="1">
              <a:spLocks noChangeArrowheads="1"/>
            </p:cNvSpPr>
            <p:nvPr/>
          </p:nvSpPr>
          <p:spPr bwMode="auto">
            <a:xfrm>
              <a:off x="2247" y="1900"/>
              <a:ext cx="12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17" name="Text Box 12"/>
            <p:cNvSpPr txBox="1">
              <a:spLocks noChangeArrowheads="1"/>
            </p:cNvSpPr>
            <p:nvPr/>
          </p:nvSpPr>
          <p:spPr bwMode="auto">
            <a:xfrm>
              <a:off x="2461" y="1900"/>
              <a:ext cx="184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18" name="Text Box 13"/>
            <p:cNvSpPr txBox="1">
              <a:spLocks noChangeArrowheads="1"/>
            </p:cNvSpPr>
            <p:nvPr/>
          </p:nvSpPr>
          <p:spPr bwMode="auto">
            <a:xfrm>
              <a:off x="2724" y="1900"/>
              <a:ext cx="12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19" name="Text Box 14"/>
            <p:cNvSpPr txBox="1">
              <a:spLocks noChangeArrowheads="1"/>
            </p:cNvSpPr>
            <p:nvPr/>
          </p:nvSpPr>
          <p:spPr bwMode="auto">
            <a:xfrm>
              <a:off x="2938" y="1900"/>
              <a:ext cx="16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20" name="Text Box 15"/>
            <p:cNvSpPr txBox="1">
              <a:spLocks noChangeArrowheads="1"/>
            </p:cNvSpPr>
            <p:nvPr/>
          </p:nvSpPr>
          <p:spPr bwMode="auto">
            <a:xfrm>
              <a:off x="3200" y="1900"/>
              <a:ext cx="160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21" name="Text Box 16"/>
            <p:cNvSpPr txBox="1">
              <a:spLocks noChangeArrowheads="1"/>
            </p:cNvSpPr>
            <p:nvPr/>
          </p:nvSpPr>
          <p:spPr bwMode="auto">
            <a:xfrm>
              <a:off x="3438" y="1900"/>
              <a:ext cx="168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22" name="Text Box 17"/>
            <p:cNvSpPr txBox="1">
              <a:spLocks noChangeArrowheads="1"/>
            </p:cNvSpPr>
            <p:nvPr/>
          </p:nvSpPr>
          <p:spPr bwMode="auto">
            <a:xfrm>
              <a:off x="3677" y="1900"/>
              <a:ext cx="160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23" name="Text Box 18"/>
            <p:cNvSpPr txBox="1">
              <a:spLocks noChangeArrowheads="1"/>
            </p:cNvSpPr>
            <p:nvPr/>
          </p:nvSpPr>
          <p:spPr bwMode="auto">
            <a:xfrm>
              <a:off x="3915" y="1900"/>
              <a:ext cx="184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10</a:t>
              </a:r>
            </a:p>
          </p:txBody>
        </p:sp>
        <p:sp>
          <p:nvSpPr>
            <p:cNvPr id="24" name="Text Box 19"/>
            <p:cNvSpPr txBox="1">
              <a:spLocks noChangeArrowheads="1"/>
            </p:cNvSpPr>
            <p:nvPr/>
          </p:nvSpPr>
          <p:spPr bwMode="auto">
            <a:xfrm>
              <a:off x="4153" y="1900"/>
              <a:ext cx="160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25" name="Text Box 20"/>
            <p:cNvSpPr txBox="1">
              <a:spLocks noChangeArrowheads="1"/>
            </p:cNvSpPr>
            <p:nvPr/>
          </p:nvSpPr>
          <p:spPr bwMode="auto">
            <a:xfrm>
              <a:off x="4392" y="1900"/>
              <a:ext cx="176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9</a:t>
              </a:r>
            </a:p>
          </p:txBody>
        </p:sp>
        <p:sp>
          <p:nvSpPr>
            <p:cNvPr id="26" name="Line 21"/>
            <p:cNvSpPr>
              <a:spLocks noChangeShapeType="1"/>
            </p:cNvSpPr>
            <p:nvPr/>
          </p:nvSpPr>
          <p:spPr bwMode="auto">
            <a:xfrm>
              <a:off x="143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Line 22"/>
            <p:cNvSpPr>
              <a:spLocks noChangeShapeType="1"/>
            </p:cNvSpPr>
            <p:nvPr/>
          </p:nvSpPr>
          <p:spPr bwMode="auto">
            <a:xfrm>
              <a:off x="167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Line 23"/>
            <p:cNvSpPr>
              <a:spLocks noChangeShapeType="1"/>
            </p:cNvSpPr>
            <p:nvPr/>
          </p:nvSpPr>
          <p:spPr bwMode="auto">
            <a:xfrm>
              <a:off x="191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Line 24"/>
            <p:cNvSpPr>
              <a:spLocks noChangeShapeType="1"/>
            </p:cNvSpPr>
            <p:nvPr/>
          </p:nvSpPr>
          <p:spPr bwMode="auto">
            <a:xfrm>
              <a:off x="215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Line 25"/>
            <p:cNvSpPr>
              <a:spLocks noChangeShapeType="1"/>
            </p:cNvSpPr>
            <p:nvPr/>
          </p:nvSpPr>
          <p:spPr bwMode="auto">
            <a:xfrm>
              <a:off x="239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Line 26"/>
            <p:cNvSpPr>
              <a:spLocks noChangeShapeType="1"/>
            </p:cNvSpPr>
            <p:nvPr/>
          </p:nvSpPr>
          <p:spPr bwMode="auto">
            <a:xfrm>
              <a:off x="263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Line 27"/>
            <p:cNvSpPr>
              <a:spLocks noChangeShapeType="1"/>
            </p:cNvSpPr>
            <p:nvPr/>
          </p:nvSpPr>
          <p:spPr bwMode="auto">
            <a:xfrm>
              <a:off x="287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Line 28"/>
            <p:cNvSpPr>
              <a:spLocks noChangeShapeType="1"/>
            </p:cNvSpPr>
            <p:nvPr/>
          </p:nvSpPr>
          <p:spPr bwMode="auto">
            <a:xfrm>
              <a:off x="311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Line 29"/>
            <p:cNvSpPr>
              <a:spLocks noChangeShapeType="1"/>
            </p:cNvSpPr>
            <p:nvPr/>
          </p:nvSpPr>
          <p:spPr bwMode="auto">
            <a:xfrm>
              <a:off x="335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Line 30"/>
            <p:cNvSpPr>
              <a:spLocks noChangeShapeType="1"/>
            </p:cNvSpPr>
            <p:nvPr/>
          </p:nvSpPr>
          <p:spPr bwMode="auto">
            <a:xfrm>
              <a:off x="359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Line 31"/>
            <p:cNvSpPr>
              <a:spLocks noChangeShapeType="1"/>
            </p:cNvSpPr>
            <p:nvPr/>
          </p:nvSpPr>
          <p:spPr bwMode="auto">
            <a:xfrm>
              <a:off x="383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Line 32"/>
            <p:cNvSpPr>
              <a:spLocks noChangeShapeType="1"/>
            </p:cNvSpPr>
            <p:nvPr/>
          </p:nvSpPr>
          <p:spPr bwMode="auto">
            <a:xfrm>
              <a:off x="407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Line 33"/>
            <p:cNvSpPr>
              <a:spLocks noChangeShapeType="1"/>
            </p:cNvSpPr>
            <p:nvPr/>
          </p:nvSpPr>
          <p:spPr bwMode="auto">
            <a:xfrm>
              <a:off x="4312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Line 34"/>
            <p:cNvSpPr>
              <a:spLocks noChangeShapeType="1"/>
            </p:cNvSpPr>
            <p:nvPr/>
          </p:nvSpPr>
          <p:spPr bwMode="auto">
            <a:xfrm>
              <a:off x="4544" y="1996"/>
              <a:ext cx="88" cy="0"/>
            </a:xfrm>
            <a:prstGeom prst="line">
              <a:avLst/>
            </a:prstGeom>
            <a:noFill/>
            <a:ln w="9525">
              <a:solidFill>
                <a:srgbClr val="31060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Text Box 35"/>
            <p:cNvSpPr txBox="1">
              <a:spLocks noChangeArrowheads="1"/>
            </p:cNvSpPr>
            <p:nvPr/>
          </p:nvSpPr>
          <p:spPr bwMode="auto">
            <a:xfrm>
              <a:off x="4624" y="1900"/>
              <a:ext cx="176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1</a:t>
              </a:r>
            </a:p>
          </p:txBody>
        </p:sp>
      </p:grpSp>
      <p:sp>
        <p:nvSpPr>
          <p:cNvPr id="41" name="Text Box 36"/>
          <p:cNvSpPr txBox="1">
            <a:spLocks noChangeArrowheads="1"/>
          </p:cNvSpPr>
          <p:nvPr/>
        </p:nvSpPr>
        <p:spPr bwMode="auto">
          <a:xfrm>
            <a:off x="323850" y="2852738"/>
            <a:ext cx="360586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用联接顺序图表示为：</a:t>
            </a:r>
          </a:p>
        </p:txBody>
      </p:sp>
      <p:grpSp>
        <p:nvGrpSpPr>
          <p:cNvPr id="42" name="Group 37"/>
          <p:cNvGrpSpPr/>
          <p:nvPr/>
        </p:nvGrpSpPr>
        <p:grpSpPr>
          <a:xfrm>
            <a:off x="250825" y="3357563"/>
            <a:ext cx="11003086" cy="2231072"/>
            <a:chOff x="828" y="2616"/>
            <a:chExt cx="4204" cy="1077"/>
          </a:xfrm>
        </p:grpSpPr>
        <p:sp>
          <p:nvSpPr>
            <p:cNvPr id="43" name="Text Box 38"/>
            <p:cNvSpPr txBox="1">
              <a:spLocks noChangeArrowheads="1"/>
            </p:cNvSpPr>
            <p:nvPr/>
          </p:nvSpPr>
          <p:spPr bwMode="auto">
            <a:xfrm>
              <a:off x="1288" y="2812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44" name="Text Box 39"/>
            <p:cNvSpPr txBox="1">
              <a:spLocks noChangeArrowheads="1"/>
            </p:cNvSpPr>
            <p:nvPr/>
          </p:nvSpPr>
          <p:spPr bwMode="auto">
            <a:xfrm>
              <a:off x="1526" y="2812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45" name="Text Box 40"/>
            <p:cNvSpPr txBox="1">
              <a:spLocks noChangeArrowheads="1"/>
            </p:cNvSpPr>
            <p:nvPr/>
          </p:nvSpPr>
          <p:spPr bwMode="auto">
            <a:xfrm>
              <a:off x="1740" y="2812"/>
              <a:ext cx="20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15</a:t>
              </a:r>
            </a:p>
          </p:txBody>
        </p:sp>
        <p:sp>
          <p:nvSpPr>
            <p:cNvPr id="46" name="Text Box 41"/>
            <p:cNvSpPr txBox="1">
              <a:spLocks noChangeArrowheads="1"/>
            </p:cNvSpPr>
            <p:nvPr/>
          </p:nvSpPr>
          <p:spPr bwMode="auto">
            <a:xfrm>
              <a:off x="2002" y="2812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7</a:t>
              </a:r>
            </a:p>
          </p:txBody>
        </p:sp>
        <p:sp>
          <p:nvSpPr>
            <p:cNvPr id="47" name="Text Box 42"/>
            <p:cNvSpPr txBox="1">
              <a:spLocks noChangeArrowheads="1"/>
            </p:cNvSpPr>
            <p:nvPr/>
          </p:nvSpPr>
          <p:spPr bwMode="auto">
            <a:xfrm>
              <a:off x="2225" y="2812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48" name="Text Box 43"/>
            <p:cNvSpPr txBox="1">
              <a:spLocks noChangeArrowheads="1"/>
            </p:cNvSpPr>
            <p:nvPr/>
          </p:nvSpPr>
          <p:spPr bwMode="auto">
            <a:xfrm>
              <a:off x="2479" y="2812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49" name="Text Box 44"/>
            <p:cNvSpPr txBox="1">
              <a:spLocks noChangeArrowheads="1"/>
            </p:cNvSpPr>
            <p:nvPr/>
          </p:nvSpPr>
          <p:spPr bwMode="auto">
            <a:xfrm>
              <a:off x="2693" y="2812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50" name="Text Box 45"/>
            <p:cNvSpPr txBox="1">
              <a:spLocks noChangeArrowheads="1"/>
            </p:cNvSpPr>
            <p:nvPr/>
          </p:nvSpPr>
          <p:spPr bwMode="auto">
            <a:xfrm>
              <a:off x="2956" y="2812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51" name="Text Box 46"/>
            <p:cNvSpPr txBox="1">
              <a:spLocks noChangeArrowheads="1"/>
            </p:cNvSpPr>
            <p:nvPr/>
          </p:nvSpPr>
          <p:spPr bwMode="auto">
            <a:xfrm>
              <a:off x="3170" y="2812"/>
              <a:ext cx="16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52" name="Text Box 47"/>
            <p:cNvSpPr txBox="1">
              <a:spLocks noChangeArrowheads="1"/>
            </p:cNvSpPr>
            <p:nvPr/>
          </p:nvSpPr>
          <p:spPr bwMode="auto">
            <a:xfrm>
              <a:off x="3432" y="2812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53" name="Text Box 48"/>
            <p:cNvSpPr txBox="1">
              <a:spLocks noChangeArrowheads="1"/>
            </p:cNvSpPr>
            <p:nvPr/>
          </p:nvSpPr>
          <p:spPr bwMode="auto">
            <a:xfrm>
              <a:off x="3670" y="2812"/>
              <a:ext cx="16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54" name="Text Box 49"/>
            <p:cNvSpPr txBox="1">
              <a:spLocks noChangeArrowheads="1"/>
            </p:cNvSpPr>
            <p:nvPr/>
          </p:nvSpPr>
          <p:spPr bwMode="auto">
            <a:xfrm>
              <a:off x="3909" y="2812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55" name="Text Box 50"/>
            <p:cNvSpPr txBox="1">
              <a:spLocks noChangeArrowheads="1"/>
            </p:cNvSpPr>
            <p:nvPr/>
          </p:nvSpPr>
          <p:spPr bwMode="auto">
            <a:xfrm>
              <a:off x="4147" y="2812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10</a:t>
              </a:r>
            </a:p>
          </p:txBody>
        </p:sp>
        <p:sp>
          <p:nvSpPr>
            <p:cNvPr id="56" name="Text Box 51"/>
            <p:cNvSpPr txBox="1">
              <a:spLocks noChangeArrowheads="1"/>
            </p:cNvSpPr>
            <p:nvPr/>
          </p:nvSpPr>
          <p:spPr bwMode="auto">
            <a:xfrm>
              <a:off x="4385" y="2812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57" name="Text Box 52"/>
            <p:cNvSpPr txBox="1">
              <a:spLocks noChangeArrowheads="1"/>
            </p:cNvSpPr>
            <p:nvPr/>
          </p:nvSpPr>
          <p:spPr bwMode="auto">
            <a:xfrm>
              <a:off x="4624" y="2812"/>
              <a:ext cx="176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9</a:t>
              </a:r>
            </a:p>
          </p:txBody>
        </p:sp>
        <p:sp>
          <p:nvSpPr>
            <p:cNvPr id="58" name="Text Box 53"/>
            <p:cNvSpPr txBox="1">
              <a:spLocks noChangeArrowheads="1"/>
            </p:cNvSpPr>
            <p:nvPr/>
          </p:nvSpPr>
          <p:spPr bwMode="auto">
            <a:xfrm>
              <a:off x="4856" y="2812"/>
              <a:ext cx="176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59" name="Text Box 54"/>
            <p:cNvSpPr txBox="1">
              <a:spLocks noChangeArrowheads="1"/>
            </p:cNvSpPr>
            <p:nvPr/>
          </p:nvSpPr>
          <p:spPr bwMode="auto">
            <a:xfrm>
              <a:off x="1392" y="3344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60" name="Text Box 55"/>
            <p:cNvSpPr txBox="1">
              <a:spLocks noChangeArrowheads="1"/>
            </p:cNvSpPr>
            <p:nvPr/>
          </p:nvSpPr>
          <p:spPr bwMode="auto">
            <a:xfrm>
              <a:off x="1628" y="3344"/>
              <a:ext cx="16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61" name="Text Box 56"/>
            <p:cNvSpPr txBox="1">
              <a:spLocks noChangeArrowheads="1"/>
            </p:cNvSpPr>
            <p:nvPr/>
          </p:nvSpPr>
          <p:spPr bwMode="auto">
            <a:xfrm>
              <a:off x="1873" y="3344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62" name="Text Box 57"/>
            <p:cNvSpPr txBox="1">
              <a:spLocks noChangeArrowheads="1"/>
            </p:cNvSpPr>
            <p:nvPr/>
          </p:nvSpPr>
          <p:spPr bwMode="auto">
            <a:xfrm>
              <a:off x="2110" y="3344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10</a:t>
              </a:r>
            </a:p>
          </p:txBody>
        </p:sp>
        <p:sp>
          <p:nvSpPr>
            <p:cNvPr id="63" name="Text Box 58"/>
            <p:cNvSpPr txBox="1">
              <a:spLocks noChangeArrowheads="1"/>
            </p:cNvSpPr>
            <p:nvPr/>
          </p:nvSpPr>
          <p:spPr bwMode="auto">
            <a:xfrm>
              <a:off x="2370" y="3344"/>
              <a:ext cx="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64" name="Text Box 59"/>
            <p:cNvSpPr txBox="1">
              <a:spLocks noChangeArrowheads="1"/>
            </p:cNvSpPr>
            <p:nvPr/>
          </p:nvSpPr>
          <p:spPr bwMode="auto">
            <a:xfrm>
              <a:off x="2607" y="3344"/>
              <a:ext cx="176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9</a:t>
              </a:r>
            </a:p>
          </p:txBody>
        </p:sp>
        <p:sp>
          <p:nvSpPr>
            <p:cNvPr id="65" name="Text Box 60"/>
            <p:cNvSpPr txBox="1">
              <a:spLocks noChangeArrowheads="1"/>
            </p:cNvSpPr>
            <p:nvPr/>
          </p:nvSpPr>
          <p:spPr bwMode="auto">
            <a:xfrm>
              <a:off x="2860" y="3344"/>
              <a:ext cx="176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66" name="Text Box 61"/>
            <p:cNvSpPr txBox="1">
              <a:spLocks noChangeArrowheads="1"/>
            </p:cNvSpPr>
            <p:nvPr/>
          </p:nvSpPr>
          <p:spPr bwMode="auto">
            <a:xfrm>
              <a:off x="3113" y="3344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67" name="Text Box 62"/>
            <p:cNvSpPr txBox="1">
              <a:spLocks noChangeArrowheads="1"/>
            </p:cNvSpPr>
            <p:nvPr/>
          </p:nvSpPr>
          <p:spPr bwMode="auto">
            <a:xfrm>
              <a:off x="3317" y="3344"/>
              <a:ext cx="20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15</a:t>
              </a:r>
            </a:p>
          </p:txBody>
        </p:sp>
        <p:sp>
          <p:nvSpPr>
            <p:cNvPr id="68" name="Text Box 63"/>
            <p:cNvSpPr txBox="1">
              <a:spLocks noChangeArrowheads="1"/>
            </p:cNvSpPr>
            <p:nvPr/>
          </p:nvSpPr>
          <p:spPr bwMode="auto">
            <a:xfrm>
              <a:off x="3594" y="3344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7</a:t>
              </a:r>
            </a:p>
          </p:txBody>
        </p:sp>
        <p:sp>
          <p:nvSpPr>
            <p:cNvPr id="69" name="Text Box 64"/>
            <p:cNvSpPr txBox="1">
              <a:spLocks noChangeArrowheads="1"/>
            </p:cNvSpPr>
            <p:nvPr/>
          </p:nvSpPr>
          <p:spPr bwMode="auto">
            <a:xfrm>
              <a:off x="3799" y="3344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70" name="Text Box 65"/>
            <p:cNvSpPr txBox="1">
              <a:spLocks noChangeArrowheads="1"/>
            </p:cNvSpPr>
            <p:nvPr/>
          </p:nvSpPr>
          <p:spPr bwMode="auto">
            <a:xfrm>
              <a:off x="4059" y="3344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71" name="Text Box 66"/>
            <p:cNvSpPr txBox="1">
              <a:spLocks noChangeArrowheads="1"/>
            </p:cNvSpPr>
            <p:nvPr/>
          </p:nvSpPr>
          <p:spPr bwMode="auto">
            <a:xfrm>
              <a:off x="4264" y="3344"/>
              <a:ext cx="18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72" name="Text Box 67"/>
            <p:cNvSpPr txBox="1">
              <a:spLocks noChangeArrowheads="1"/>
            </p:cNvSpPr>
            <p:nvPr/>
          </p:nvSpPr>
          <p:spPr bwMode="auto">
            <a:xfrm>
              <a:off x="4525" y="3344"/>
              <a:ext cx="1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73" name="Text Box 68"/>
            <p:cNvSpPr txBox="1">
              <a:spLocks noChangeArrowheads="1"/>
            </p:cNvSpPr>
            <p:nvPr/>
          </p:nvSpPr>
          <p:spPr bwMode="auto">
            <a:xfrm>
              <a:off x="4730" y="3344"/>
              <a:ext cx="16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3106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12</a:t>
              </a:r>
            </a:p>
          </p:txBody>
        </p:sp>
        <p:grpSp>
          <p:nvGrpSpPr>
            <p:cNvPr id="74" name="Group 69"/>
            <p:cNvGrpSpPr/>
            <p:nvPr/>
          </p:nvGrpSpPr>
          <p:grpSpPr>
            <a:xfrm>
              <a:off x="1344" y="3008"/>
              <a:ext cx="232" cy="336"/>
              <a:chOff x="1200" y="2896"/>
              <a:chExt cx="240" cy="336"/>
            </a:xfrm>
          </p:grpSpPr>
          <p:sp>
            <p:nvSpPr>
              <p:cNvPr id="122" name="Line 70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Line 71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5" name="Group 72"/>
            <p:cNvGrpSpPr/>
            <p:nvPr/>
          </p:nvGrpSpPr>
          <p:grpSpPr>
            <a:xfrm>
              <a:off x="2023" y="3000"/>
              <a:ext cx="224" cy="336"/>
              <a:chOff x="1200" y="2896"/>
              <a:chExt cx="240" cy="336"/>
            </a:xfrm>
          </p:grpSpPr>
          <p:sp>
            <p:nvSpPr>
              <p:cNvPr id="120" name="Line 73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Line 74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6" name="Group 75"/>
            <p:cNvGrpSpPr/>
            <p:nvPr/>
          </p:nvGrpSpPr>
          <p:grpSpPr>
            <a:xfrm>
              <a:off x="1576" y="3000"/>
              <a:ext cx="222" cy="333"/>
              <a:chOff x="1200" y="2896"/>
              <a:chExt cx="240" cy="336"/>
            </a:xfrm>
          </p:grpSpPr>
          <p:sp>
            <p:nvSpPr>
              <p:cNvPr id="118" name="Line 76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Line 77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7" name="Group 78"/>
            <p:cNvGrpSpPr/>
            <p:nvPr/>
          </p:nvGrpSpPr>
          <p:grpSpPr>
            <a:xfrm>
              <a:off x="1799" y="3000"/>
              <a:ext cx="224" cy="336"/>
              <a:chOff x="1200" y="2896"/>
              <a:chExt cx="240" cy="336"/>
            </a:xfrm>
          </p:grpSpPr>
          <p:sp>
            <p:nvSpPr>
              <p:cNvPr id="116" name="Line 79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Line 80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8" name="Group 81"/>
            <p:cNvGrpSpPr/>
            <p:nvPr/>
          </p:nvGrpSpPr>
          <p:grpSpPr>
            <a:xfrm>
              <a:off x="2246" y="3000"/>
              <a:ext cx="224" cy="336"/>
              <a:chOff x="1200" y="2896"/>
              <a:chExt cx="240" cy="336"/>
            </a:xfrm>
          </p:grpSpPr>
          <p:sp>
            <p:nvSpPr>
              <p:cNvPr id="114" name="Line 82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Line 83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9" name="Group 84"/>
            <p:cNvGrpSpPr/>
            <p:nvPr/>
          </p:nvGrpSpPr>
          <p:grpSpPr>
            <a:xfrm>
              <a:off x="2470" y="3000"/>
              <a:ext cx="224" cy="336"/>
              <a:chOff x="1200" y="2896"/>
              <a:chExt cx="240" cy="336"/>
            </a:xfrm>
          </p:grpSpPr>
          <p:sp>
            <p:nvSpPr>
              <p:cNvPr id="112" name="Line 85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Line 86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0" name="Group 87"/>
            <p:cNvGrpSpPr/>
            <p:nvPr/>
          </p:nvGrpSpPr>
          <p:grpSpPr>
            <a:xfrm>
              <a:off x="2693" y="3000"/>
              <a:ext cx="224" cy="336"/>
              <a:chOff x="1200" y="2896"/>
              <a:chExt cx="240" cy="336"/>
            </a:xfrm>
          </p:grpSpPr>
          <p:sp>
            <p:nvSpPr>
              <p:cNvPr id="110" name="Line 88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Line 89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1" name="Group 90"/>
            <p:cNvGrpSpPr/>
            <p:nvPr/>
          </p:nvGrpSpPr>
          <p:grpSpPr>
            <a:xfrm>
              <a:off x="2917" y="3000"/>
              <a:ext cx="224" cy="336"/>
              <a:chOff x="1200" y="2896"/>
              <a:chExt cx="240" cy="336"/>
            </a:xfrm>
          </p:grpSpPr>
          <p:sp>
            <p:nvSpPr>
              <p:cNvPr id="108" name="Line 91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Line 92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2" name="Group 93"/>
            <p:cNvGrpSpPr/>
            <p:nvPr/>
          </p:nvGrpSpPr>
          <p:grpSpPr>
            <a:xfrm>
              <a:off x="3140" y="3000"/>
              <a:ext cx="224" cy="336"/>
              <a:chOff x="1200" y="2896"/>
              <a:chExt cx="240" cy="336"/>
            </a:xfrm>
          </p:grpSpPr>
          <p:sp>
            <p:nvSpPr>
              <p:cNvPr id="106" name="Line 94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Line 95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3" name="Group 96"/>
            <p:cNvGrpSpPr/>
            <p:nvPr/>
          </p:nvGrpSpPr>
          <p:grpSpPr>
            <a:xfrm>
              <a:off x="3364" y="3000"/>
              <a:ext cx="224" cy="336"/>
              <a:chOff x="1200" y="2896"/>
              <a:chExt cx="240" cy="336"/>
            </a:xfrm>
          </p:grpSpPr>
          <p:sp>
            <p:nvSpPr>
              <p:cNvPr id="104" name="Line 97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Line 98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4" name="Group 99"/>
            <p:cNvGrpSpPr/>
            <p:nvPr/>
          </p:nvGrpSpPr>
          <p:grpSpPr>
            <a:xfrm>
              <a:off x="3587" y="3000"/>
              <a:ext cx="216" cy="336"/>
              <a:chOff x="1200" y="2896"/>
              <a:chExt cx="240" cy="336"/>
            </a:xfrm>
          </p:grpSpPr>
          <p:sp>
            <p:nvSpPr>
              <p:cNvPr id="102" name="Line 100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Line 101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5" name="Group 102"/>
            <p:cNvGrpSpPr/>
            <p:nvPr/>
          </p:nvGrpSpPr>
          <p:grpSpPr>
            <a:xfrm>
              <a:off x="3811" y="3000"/>
              <a:ext cx="224" cy="336"/>
              <a:chOff x="1200" y="2896"/>
              <a:chExt cx="240" cy="336"/>
            </a:xfrm>
          </p:grpSpPr>
          <p:sp>
            <p:nvSpPr>
              <p:cNvPr id="100" name="Line 103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Line 104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6" name="Group 105"/>
            <p:cNvGrpSpPr/>
            <p:nvPr/>
          </p:nvGrpSpPr>
          <p:grpSpPr>
            <a:xfrm>
              <a:off x="4034" y="3000"/>
              <a:ext cx="216" cy="336"/>
              <a:chOff x="1200" y="2896"/>
              <a:chExt cx="240" cy="336"/>
            </a:xfrm>
          </p:grpSpPr>
          <p:sp>
            <p:nvSpPr>
              <p:cNvPr id="98" name="Line 106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Line 107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7" name="Group 108"/>
            <p:cNvGrpSpPr/>
            <p:nvPr/>
          </p:nvGrpSpPr>
          <p:grpSpPr>
            <a:xfrm>
              <a:off x="4258" y="3000"/>
              <a:ext cx="224" cy="336"/>
              <a:chOff x="1200" y="2896"/>
              <a:chExt cx="240" cy="336"/>
            </a:xfrm>
          </p:grpSpPr>
          <p:sp>
            <p:nvSpPr>
              <p:cNvPr id="96" name="Line 109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Line 110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8" name="Group 111"/>
            <p:cNvGrpSpPr/>
            <p:nvPr/>
          </p:nvGrpSpPr>
          <p:grpSpPr>
            <a:xfrm>
              <a:off x="4489" y="3000"/>
              <a:ext cx="224" cy="336"/>
              <a:chOff x="1200" y="2896"/>
              <a:chExt cx="240" cy="336"/>
            </a:xfrm>
          </p:grpSpPr>
          <p:sp>
            <p:nvSpPr>
              <p:cNvPr id="94" name="Line 112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Line 113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9" name="Group 114"/>
            <p:cNvGrpSpPr/>
            <p:nvPr/>
          </p:nvGrpSpPr>
          <p:grpSpPr>
            <a:xfrm>
              <a:off x="4720" y="3000"/>
              <a:ext cx="224" cy="336"/>
              <a:chOff x="1200" y="2896"/>
              <a:chExt cx="240" cy="336"/>
            </a:xfrm>
          </p:grpSpPr>
          <p:sp>
            <p:nvSpPr>
              <p:cNvPr id="92" name="Line 115"/>
              <p:cNvSpPr>
                <a:spLocks noChangeShapeType="1"/>
              </p:cNvSpPr>
              <p:nvPr/>
            </p:nvSpPr>
            <p:spPr bwMode="auto">
              <a:xfrm>
                <a:off x="120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Line 116"/>
              <p:cNvSpPr>
                <a:spLocks noChangeShapeType="1"/>
              </p:cNvSpPr>
              <p:nvPr/>
            </p:nvSpPr>
            <p:spPr bwMode="auto">
              <a:xfrm flipV="1">
                <a:off x="1320" y="2896"/>
                <a:ext cx="120" cy="336"/>
              </a:xfrm>
              <a:prstGeom prst="line">
                <a:avLst/>
              </a:prstGeom>
              <a:noFill/>
              <a:ln w="9525">
                <a:solidFill>
                  <a:srgbClr val="31060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90" name="Text Box 117"/>
            <p:cNvSpPr txBox="1">
              <a:spLocks noChangeArrowheads="1"/>
            </p:cNvSpPr>
            <p:nvPr/>
          </p:nvSpPr>
          <p:spPr bwMode="auto">
            <a:xfrm>
              <a:off x="896" y="2616"/>
              <a:ext cx="64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上层边</a:t>
              </a:r>
            </a:p>
          </p:txBody>
        </p:sp>
        <p:sp>
          <p:nvSpPr>
            <p:cNvPr id="91" name="Text Box 118"/>
            <p:cNvSpPr txBox="1">
              <a:spLocks noChangeArrowheads="1"/>
            </p:cNvSpPr>
            <p:nvPr/>
          </p:nvSpPr>
          <p:spPr bwMode="auto">
            <a:xfrm>
              <a:off x="828" y="3462"/>
              <a:ext cx="64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1800" b="1">
                  <a:solidFill>
                    <a:srgbClr val="310601"/>
                  </a:solidFill>
                  <a:latin typeface="Times New Roman" panose="02020603050405020304" pitchFamily="18" charset="0"/>
                </a:rPr>
                <a:t>下层边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单波绕组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956767" y="1893747"/>
            <a:ext cx="3872817" cy="2385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000" tIns="10800" rIns="18000" bIns="1080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极电机，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Z=Z</a:t>
            </a:r>
            <a:r>
              <a:rPr lang="en-US" altLang="zh-CN" sz="3200" b="1" baseline="-25000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i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=S=K=15</a:t>
            </a:r>
          </a:p>
          <a:p>
            <a:pPr eaLnBrk="0" hangingPunct="0">
              <a:lnSpc>
                <a:spcPct val="12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单波左行短整距绕组</a:t>
            </a:r>
          </a:p>
          <a:p>
            <a:pPr eaLnBrk="0" hangingPunct="0">
              <a:lnSpc>
                <a:spcPct val="12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并联支路对数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a=1</a:t>
            </a:r>
          </a:p>
        </p:txBody>
      </p:sp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1013" y="1916429"/>
            <a:ext cx="6350930" cy="4535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316807" y="2278490"/>
            <a:ext cx="4239737" cy="1745360"/>
          </a:xfrm>
          <a:prstGeom prst="rect">
            <a:avLst/>
          </a:prstGeom>
          <a:gradFill rotWithShape="1">
            <a:gsLst>
              <a:gs pos="0">
                <a:srgbClr val="FFCCFF">
                  <a:alpha val="50000"/>
                </a:srgbClr>
              </a:gs>
              <a:gs pos="50000">
                <a:schemeClr val="bg1"/>
              </a:gs>
              <a:gs pos="100000">
                <a:srgbClr val="FFCCFF">
                  <a:alpha val="50000"/>
                </a:srgbClr>
              </a:gs>
            </a:gsLst>
            <a:lin ang="18900000" scaled="1"/>
          </a:gradFill>
          <a:ln w="12700">
            <a:solidFill>
              <a:schemeClr val="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000" tIns="10800" rIns="18000" bIns="10800">
            <a:spAutoFit/>
          </a:bodyPr>
          <a:lstStyle>
            <a:defPPr>
              <a:defRPr lang="zh-CN"/>
            </a:defPPr>
            <a:lvl1pPr marL="4572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9144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3716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2860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7432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004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6576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148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Clr>
                <a:schemeClr val="hlink"/>
              </a:buClr>
              <a:buFont typeface="Wingdings" panose="05000000000000000000" pitchFamily="2" charset="2"/>
              <a:buChar char="u"/>
            </a:pPr>
            <a:r>
              <a:rPr lang="zh-CN" altLang="en-US" sz="2800" b="1">
                <a:latin typeface="宋体" panose="02010600030101010101" pitchFamily="2" charset="-122"/>
              </a:rPr>
              <a:t>单波绕组是把所有处于相同极性下的元件都串联起来构成一条支路 </a:t>
            </a:r>
          </a:p>
          <a:p>
            <a:pPr eaLnBrk="0" hangingPunct="0">
              <a:buClr>
                <a:schemeClr val="hlink"/>
              </a:buClr>
              <a:buFont typeface="Wingdings" panose="05000000000000000000" pitchFamily="2" charset="2"/>
              <a:buChar char="u"/>
            </a:pPr>
            <a:r>
              <a:rPr lang="zh-CN" altLang="en-US" sz="2800" b="1">
                <a:latin typeface="宋体" panose="02010600030101010101" pitchFamily="2" charset="-122"/>
              </a:rPr>
              <a:t>并联支路数等于</a:t>
            </a:r>
            <a:r>
              <a:rPr lang="en-US" altLang="zh-CN" sz="2800" b="1">
                <a:latin typeface="宋体" panose="02010600030101010101" pitchFamily="2" charset="-122"/>
              </a:rPr>
              <a:t>2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5319" y="1983104"/>
            <a:ext cx="5499170" cy="4081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748855" y="2997701"/>
            <a:ext cx="3024336" cy="22372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ea typeface="宋体" panose="02010600030101010101" pitchFamily="2" charset="-122"/>
              </a:rPr>
              <a:t>单波绕组电路图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1892871" y="1142464"/>
            <a:ext cx="8785225" cy="1712520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18900000" scaled="1"/>
          </a:gradFill>
          <a:ln w="9525">
            <a:solidFill>
              <a:schemeClr val="hlink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单波绕组把</a:t>
            </a:r>
            <a:r>
              <a:rPr kumimoji="1"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相同极性下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的全部元件串联起来组成一条支路。由于磁极只有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N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、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S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之分，所以单波绕组的支路对数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a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与极对数多少无关，永远为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1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，即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a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＝</a:t>
            </a:r>
            <a:r>
              <a:rPr kumimoji="1" lang="en-US" altLang="zh-CN" sz="2800" b="1">
                <a:solidFill>
                  <a:srgbClr val="310601"/>
                </a:solidFill>
                <a:latin typeface="Times New Roman" panose="02020603050405020304" pitchFamily="18" charset="0"/>
              </a:rPr>
              <a:t>1</a:t>
            </a:r>
            <a:r>
              <a:rPr kumimoji="1" lang="zh-CN" altLang="en-US" sz="2800" b="1">
                <a:solidFill>
                  <a:srgbClr val="310601"/>
                </a:solidFill>
                <a:latin typeface="Times New Roman" panose="02020603050405020304" pitchFamily="18" charset="0"/>
              </a:rPr>
              <a:t>。 </a:t>
            </a:r>
          </a:p>
        </p:txBody>
      </p:sp>
      <p:pic>
        <p:nvPicPr>
          <p:cNvPr id="9" name="Picture 33" descr="1-18"/>
          <p:cNvPicPr>
            <a:picLocks noChangeAspect="1" noChangeArrowheads="1"/>
          </p:cNvPicPr>
          <p:nvPr/>
        </p:nvPicPr>
        <p:blipFill>
          <a:blip r:embed="rId3">
            <a:lum bright="-42000" contrast="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5885" y="3638160"/>
            <a:ext cx="7959196" cy="2811314"/>
          </a:xfrm>
          <a:prstGeom prst="rect">
            <a:avLst/>
          </a:prstGeom>
          <a:noFill/>
          <a:ln w="38100" cmpd="dbl">
            <a:solidFill>
              <a:srgbClr val="3399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34"/>
          <p:cNvSpPr>
            <a:spLocks noChangeArrowheads="1"/>
          </p:cNvSpPr>
          <p:nvPr/>
        </p:nvSpPr>
        <p:spPr bwMode="auto">
          <a:xfrm>
            <a:off x="1604839" y="1744117"/>
            <a:ext cx="3456384" cy="49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1pPr>
            <a:lvl2pPr marL="640080" indent="-182880" algn="ctr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2pPr>
            <a:lvl3pPr marL="1282700" indent="-368300" algn="ctr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3pPr>
            <a:lvl4pPr marL="1925955" indent="-554355" algn="ctr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4pPr>
            <a:lvl5pPr marL="2568575" indent="-739775" algn="ctr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华文琥珀" panose="0201080004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ea typeface="宋体" panose="02010600030101010101" pitchFamily="2" charset="-122"/>
              </a:rPr>
              <a:t>单波绕组的特点</a:t>
            </a:r>
          </a:p>
        </p:txBody>
      </p:sp>
      <p:sp>
        <p:nvSpPr>
          <p:cNvPr id="8" name="Text Box 35"/>
          <p:cNvSpPr txBox="1">
            <a:spLocks noChangeArrowheads="1"/>
          </p:cNvSpPr>
          <p:nvPr/>
        </p:nvSpPr>
        <p:spPr bwMode="auto">
          <a:xfrm>
            <a:off x="1388939" y="2291017"/>
            <a:ext cx="10441036" cy="3194721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18900000" scaled="1"/>
          </a:gradFill>
          <a:ln w="9525">
            <a:solidFill>
              <a:schemeClr val="hlink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同极性下各元件串联起来组成一条支路，支路对数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a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＝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1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，与磁极对数</a:t>
            </a:r>
            <a:r>
              <a:rPr kumimoji="1" lang="en-US" altLang="zh-CN" sz="2800" b="1">
                <a:solidFill>
                  <a:srgbClr val="310601"/>
                </a:solidFill>
                <a:latin typeface="宋体" panose="02010600030101010101" pitchFamily="2" charset="-122"/>
              </a:rPr>
              <a:t>p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无关。</a:t>
            </a:r>
          </a:p>
          <a:p>
            <a:pPr>
              <a:lnSpc>
                <a:spcPct val="120000"/>
              </a:lnSpc>
            </a:pPr>
            <a:r>
              <a:rPr kumimoji="1" lang="zh-CN" altLang="en-US" sz="2800" b="1">
                <a:solidFill>
                  <a:srgbClr val="D60093"/>
                </a:solidFill>
                <a:latin typeface="宋体" panose="02010600030101010101" pitchFamily="2" charset="-122"/>
              </a:rPr>
              <a:t>当元件的几何尺寸对称时，电刷在换向器表面上的位置对准主磁极中心线，支路电动势最大。</a:t>
            </a:r>
          </a:p>
          <a:p>
            <a:pPr>
              <a:lnSpc>
                <a:spcPct val="120000"/>
              </a:lnSpc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电刷组数应等于极数（采用全额电刷）；</a:t>
            </a:r>
          </a:p>
          <a:p>
            <a:pPr>
              <a:lnSpc>
                <a:spcPct val="120000"/>
              </a:lnSpc>
            </a:pPr>
            <a:r>
              <a:rPr kumimoji="1" lang="zh-CN" altLang="en-US" sz="2800" b="1">
                <a:solidFill>
                  <a:srgbClr val="D60093"/>
                </a:solidFill>
                <a:latin typeface="宋体" panose="02010600030101010101" pitchFamily="2" charset="-122"/>
              </a:rPr>
              <a:t>电枢电流 </a:t>
            </a:r>
            <a:r>
              <a:rPr kumimoji="1" lang="en-US" altLang="zh-CN" sz="2800" b="1" err="1">
                <a:solidFill>
                  <a:srgbClr val="D60093"/>
                </a:solidFill>
                <a:latin typeface="宋体" panose="02010600030101010101" pitchFamily="2" charset="-122"/>
              </a:rPr>
              <a:t>I</a:t>
            </a:r>
            <a:r>
              <a:rPr kumimoji="1" lang="en-US" altLang="zh-CN" sz="2800" b="1" baseline="-25000" err="1">
                <a:solidFill>
                  <a:srgbClr val="D60093"/>
                </a:solidFill>
                <a:latin typeface="宋体" panose="02010600030101010101" pitchFamily="2" charset="-122"/>
              </a:rPr>
              <a:t>a</a:t>
            </a:r>
            <a:r>
              <a:rPr kumimoji="1" lang="zh-CN" altLang="en-US" sz="2800" b="1">
                <a:solidFill>
                  <a:srgbClr val="D60093"/>
                </a:solidFill>
                <a:latin typeface="宋体" panose="02010600030101010101" pitchFamily="2" charset="-122"/>
              </a:rPr>
              <a:t>＝</a:t>
            </a:r>
            <a:r>
              <a:rPr kumimoji="1" lang="en-US" altLang="zh-CN" sz="2800" b="1">
                <a:solidFill>
                  <a:srgbClr val="D60093"/>
                </a:solidFill>
                <a:latin typeface="宋体" panose="02010600030101010101" pitchFamily="2" charset="-122"/>
              </a:rPr>
              <a:t>2i</a:t>
            </a:r>
            <a:r>
              <a:rPr kumimoji="1" lang="en-US" altLang="zh-CN" sz="2800" b="1" baseline="-25000">
                <a:solidFill>
                  <a:srgbClr val="D60093"/>
                </a:solidFill>
                <a:latin typeface="宋体" panose="02010600030101010101" pitchFamily="2" charset="-122"/>
              </a:rPr>
              <a:t>a </a:t>
            </a:r>
            <a:r>
              <a:rPr kumimoji="1" lang="zh-CN" altLang="en-US" sz="2800" b="1">
                <a:solidFill>
                  <a:srgbClr val="D60093"/>
                </a:solidFill>
                <a:latin typeface="宋体" panose="02010600030101010101" pitchFamily="2" charset="-122"/>
              </a:rPr>
              <a:t>。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单波绕组知识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3" name="矩形 2"/>
          <p:cNvSpPr/>
          <p:nvPr/>
        </p:nvSpPr>
        <p:spPr>
          <a:xfrm>
            <a:off x="2719233" y="1448826"/>
            <a:ext cx="8496944" cy="12741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Clr>
                <a:schemeClr val="hlink"/>
              </a:buClr>
              <a:buSzPct val="180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chemeClr val="hlink"/>
                </a:solidFill>
              </a:rPr>
              <a:t>波绕组：</a:t>
            </a:r>
            <a:r>
              <a:rPr lang="zh-CN" altLang="en-US" sz="3200" b="1"/>
              <a:t>指把相隔约为一对极距的同极性磁场下的相应元件串联起来，像波浪似的前进。</a:t>
            </a:r>
          </a:p>
        </p:txBody>
      </p:sp>
      <p:pic>
        <p:nvPicPr>
          <p:cNvPr id="12" name="Picture 12" descr="1-11"/>
          <p:cNvPicPr>
            <a:picLocks noChangeAspect="1" noChangeArrowheads="1"/>
          </p:cNvPicPr>
          <p:nvPr/>
        </p:nvPicPr>
        <p:blipFill>
          <a:blip r:embed="rId3">
            <a:lum bright="-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6777" y="3227522"/>
            <a:ext cx="7501856" cy="3240360"/>
          </a:xfrm>
          <a:prstGeom prst="rect">
            <a:avLst/>
          </a:prstGeom>
          <a:noFill/>
          <a:ln w="38100" cmpd="dbl">
            <a:solidFill>
              <a:schemeClr val="accent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7" name="Picture 2" descr="1-12"/>
          <p:cNvPicPr>
            <a:picLocks noChangeAspect="1" noChangeArrowheads="1"/>
          </p:cNvPicPr>
          <p:nvPr/>
        </p:nvPicPr>
        <p:blipFill>
          <a:blip r:embed="rId3">
            <a:lum bright="-36000" contras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40943" y="1145802"/>
            <a:ext cx="8914457" cy="482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accent2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2860531" y="6172193"/>
            <a:ext cx="3086548" cy="54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单叠绕组</a:t>
            </a:r>
            <a:r>
              <a:rPr lang="zh-CN" altLang="en-US" sz="1800" b="1">
                <a:latin typeface="宋体" panose="02010600030101010101" pitchFamily="2" charset="-122"/>
              </a:rPr>
              <a:t>                      </a:t>
            </a:r>
          </a:p>
        </p:txBody>
      </p:sp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4396709" y="6200868"/>
          <a:ext cx="2058538" cy="6248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4" imgW="17373600" imgH="5181600" progId="Equation.3">
                  <p:embed/>
                </p:oleObj>
              </mc:Choice>
              <mc:Fallback>
                <p:oleObj name="公式" r:id="rId4" imgW="17373600" imgH="5181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396709" y="6200868"/>
                        <a:ext cx="2058538" cy="624869"/>
                      </a:xfrm>
                      <a:prstGeom prst="rect">
                        <a:avLst/>
                      </a:prstGeom>
                      <a:solidFill>
                        <a:srgbClr val="33CCFF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8"/>
          <p:cNvGraphicFramePr>
            <a:graphicFrameLocks noChangeAspect="1"/>
          </p:cNvGraphicFramePr>
          <p:nvPr/>
        </p:nvGraphicFramePr>
        <p:xfrm>
          <a:off x="8157567" y="6160092"/>
          <a:ext cx="2056019" cy="5971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6" imgW="17373600" imgH="5181600" progId="Equation.3">
                  <p:embed/>
                </p:oleObj>
              </mc:Choice>
              <mc:Fallback>
                <p:oleObj name="公式" r:id="rId6" imgW="17373600" imgH="5181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157567" y="6160092"/>
                        <a:ext cx="2056019" cy="597152"/>
                      </a:xfrm>
                      <a:prstGeom prst="rect">
                        <a:avLst/>
                      </a:prstGeom>
                      <a:solidFill>
                        <a:srgbClr val="33CCFF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588546" y="6245114"/>
            <a:ext cx="3086550" cy="54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单波绕组</a:t>
            </a:r>
            <a:r>
              <a:rPr lang="zh-CN" altLang="en-US" sz="1800" b="1">
                <a:latin typeface="宋体" panose="02010600030101010101" pitchFamily="2" charset="-122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50825" y="1125538"/>
            <a:ext cx="3154214" cy="3587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二、单波绕组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179387" y="1484313"/>
            <a:ext cx="1185508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波绕组：首末端所接的两换向片相隔很远，两个元件紧相串联后形似波浪。</a:t>
            </a:r>
          </a:p>
        </p:txBody>
      </p:sp>
      <p:grpSp>
        <p:nvGrpSpPr>
          <p:cNvPr id="9" name="Group 4"/>
          <p:cNvGrpSpPr/>
          <p:nvPr/>
        </p:nvGrpSpPr>
        <p:grpSpPr>
          <a:xfrm>
            <a:off x="7584963" y="2573926"/>
            <a:ext cx="4449514" cy="3283942"/>
            <a:chOff x="3168" y="1512"/>
            <a:chExt cx="2240" cy="1008"/>
          </a:xfrm>
        </p:grpSpPr>
        <p:grpSp>
          <p:nvGrpSpPr>
            <p:cNvPr id="11" name="Group 5"/>
            <p:cNvGrpSpPr/>
            <p:nvPr/>
          </p:nvGrpSpPr>
          <p:grpSpPr>
            <a:xfrm>
              <a:off x="3312" y="1520"/>
              <a:ext cx="976" cy="864"/>
              <a:chOff x="3960" y="1536"/>
              <a:chExt cx="976" cy="864"/>
            </a:xfrm>
          </p:grpSpPr>
          <p:sp>
            <p:nvSpPr>
              <p:cNvPr id="29" name="Line 6"/>
              <p:cNvSpPr>
                <a:spLocks noChangeShapeType="1"/>
              </p:cNvSpPr>
              <p:nvPr/>
            </p:nvSpPr>
            <p:spPr bwMode="auto">
              <a:xfrm flipH="1">
                <a:off x="4128" y="1536"/>
                <a:ext cx="32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Line 7"/>
              <p:cNvSpPr>
                <a:spLocks noChangeShapeType="1"/>
              </p:cNvSpPr>
              <p:nvPr/>
            </p:nvSpPr>
            <p:spPr bwMode="auto">
              <a:xfrm flipH="1">
                <a:off x="4128" y="1680"/>
                <a:ext cx="0" cy="50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Line 8"/>
              <p:cNvSpPr>
                <a:spLocks noChangeShapeType="1"/>
              </p:cNvSpPr>
              <p:nvPr/>
            </p:nvSpPr>
            <p:spPr bwMode="auto">
              <a:xfrm flipH="1">
                <a:off x="3960" y="2184"/>
                <a:ext cx="16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Line 9"/>
              <p:cNvSpPr>
                <a:spLocks noChangeShapeType="1"/>
              </p:cNvSpPr>
              <p:nvPr/>
            </p:nvSpPr>
            <p:spPr bwMode="auto">
              <a:xfrm flipH="1">
                <a:off x="3968" y="2328"/>
                <a:ext cx="0" cy="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Line 10"/>
              <p:cNvSpPr>
                <a:spLocks noChangeShapeType="1"/>
              </p:cNvSpPr>
              <p:nvPr/>
            </p:nvSpPr>
            <p:spPr bwMode="auto">
              <a:xfrm>
                <a:off x="4448" y="1536"/>
                <a:ext cx="32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11"/>
              <p:cNvSpPr>
                <a:spLocks noChangeShapeType="1"/>
              </p:cNvSpPr>
              <p:nvPr/>
            </p:nvSpPr>
            <p:spPr bwMode="auto">
              <a:xfrm flipH="1">
                <a:off x="4768" y="1680"/>
                <a:ext cx="0" cy="50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Line 12"/>
              <p:cNvSpPr>
                <a:spLocks noChangeShapeType="1"/>
              </p:cNvSpPr>
              <p:nvPr/>
            </p:nvSpPr>
            <p:spPr bwMode="auto">
              <a:xfrm>
                <a:off x="4776" y="2184"/>
                <a:ext cx="16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Line 13"/>
              <p:cNvSpPr>
                <a:spLocks noChangeShapeType="1"/>
              </p:cNvSpPr>
              <p:nvPr/>
            </p:nvSpPr>
            <p:spPr bwMode="auto">
              <a:xfrm flipH="1">
                <a:off x="4928" y="2328"/>
                <a:ext cx="0" cy="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2" name="Rectangle 14"/>
            <p:cNvSpPr>
              <a:spLocks noChangeArrowheads="1"/>
            </p:cNvSpPr>
            <p:nvPr/>
          </p:nvSpPr>
          <p:spPr bwMode="auto">
            <a:xfrm>
              <a:off x="4128" y="2376"/>
              <a:ext cx="640" cy="144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Line 15"/>
            <p:cNvSpPr>
              <a:spLocks noChangeShapeType="1"/>
            </p:cNvSpPr>
            <p:nvPr/>
          </p:nvSpPr>
          <p:spPr bwMode="auto">
            <a:xfrm flipH="1">
              <a:off x="4448" y="2376"/>
              <a:ext cx="0" cy="1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Rectangle 16"/>
            <p:cNvSpPr>
              <a:spLocks noChangeArrowheads="1"/>
            </p:cNvSpPr>
            <p:nvPr/>
          </p:nvSpPr>
          <p:spPr bwMode="auto">
            <a:xfrm>
              <a:off x="4768" y="2376"/>
              <a:ext cx="320" cy="144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5" name="Group 17"/>
            <p:cNvGrpSpPr/>
            <p:nvPr/>
          </p:nvGrpSpPr>
          <p:grpSpPr>
            <a:xfrm>
              <a:off x="3168" y="2376"/>
              <a:ext cx="960" cy="144"/>
              <a:chOff x="4128" y="2400"/>
              <a:chExt cx="960" cy="144"/>
            </a:xfrm>
          </p:grpSpPr>
          <p:sp>
            <p:nvSpPr>
              <p:cNvPr id="26" name="Rectangle 18"/>
              <p:cNvSpPr>
                <a:spLocks noChangeArrowheads="1"/>
              </p:cNvSpPr>
              <p:nvPr/>
            </p:nvSpPr>
            <p:spPr bwMode="auto">
              <a:xfrm>
                <a:off x="4128" y="2400"/>
                <a:ext cx="640" cy="144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Line 19"/>
              <p:cNvSpPr>
                <a:spLocks noChangeShapeType="1"/>
              </p:cNvSpPr>
              <p:nvPr/>
            </p:nvSpPr>
            <p:spPr bwMode="auto">
              <a:xfrm flipH="1">
                <a:off x="4448" y="2400"/>
                <a:ext cx="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Rectangle 20"/>
              <p:cNvSpPr>
                <a:spLocks noChangeArrowheads="1"/>
              </p:cNvSpPr>
              <p:nvPr/>
            </p:nvSpPr>
            <p:spPr bwMode="auto">
              <a:xfrm>
                <a:off x="4768" y="2400"/>
                <a:ext cx="320" cy="144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21"/>
            <p:cNvGrpSpPr/>
            <p:nvPr/>
          </p:nvGrpSpPr>
          <p:grpSpPr>
            <a:xfrm>
              <a:off x="4272" y="1512"/>
              <a:ext cx="976" cy="864"/>
              <a:chOff x="3960" y="1536"/>
              <a:chExt cx="976" cy="864"/>
            </a:xfrm>
          </p:grpSpPr>
          <p:sp>
            <p:nvSpPr>
              <p:cNvPr id="18" name="Line 22"/>
              <p:cNvSpPr>
                <a:spLocks noChangeShapeType="1"/>
              </p:cNvSpPr>
              <p:nvPr/>
            </p:nvSpPr>
            <p:spPr bwMode="auto">
              <a:xfrm flipH="1">
                <a:off x="4128" y="1536"/>
                <a:ext cx="32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Line 23"/>
              <p:cNvSpPr>
                <a:spLocks noChangeShapeType="1"/>
              </p:cNvSpPr>
              <p:nvPr/>
            </p:nvSpPr>
            <p:spPr bwMode="auto">
              <a:xfrm flipH="1">
                <a:off x="4128" y="1680"/>
                <a:ext cx="0" cy="50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Line 24"/>
              <p:cNvSpPr>
                <a:spLocks noChangeShapeType="1"/>
              </p:cNvSpPr>
              <p:nvPr/>
            </p:nvSpPr>
            <p:spPr bwMode="auto">
              <a:xfrm flipH="1">
                <a:off x="3960" y="2184"/>
                <a:ext cx="16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Line 25"/>
              <p:cNvSpPr>
                <a:spLocks noChangeShapeType="1"/>
              </p:cNvSpPr>
              <p:nvPr/>
            </p:nvSpPr>
            <p:spPr bwMode="auto">
              <a:xfrm flipH="1">
                <a:off x="3968" y="2328"/>
                <a:ext cx="0" cy="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Line 26"/>
              <p:cNvSpPr>
                <a:spLocks noChangeShapeType="1"/>
              </p:cNvSpPr>
              <p:nvPr/>
            </p:nvSpPr>
            <p:spPr bwMode="auto">
              <a:xfrm>
                <a:off x="4448" y="1536"/>
                <a:ext cx="32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Line 27"/>
              <p:cNvSpPr>
                <a:spLocks noChangeShapeType="1"/>
              </p:cNvSpPr>
              <p:nvPr/>
            </p:nvSpPr>
            <p:spPr bwMode="auto">
              <a:xfrm flipH="1">
                <a:off x="4768" y="1680"/>
                <a:ext cx="0" cy="50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Line 28"/>
              <p:cNvSpPr>
                <a:spLocks noChangeShapeType="1"/>
              </p:cNvSpPr>
              <p:nvPr/>
            </p:nvSpPr>
            <p:spPr bwMode="auto">
              <a:xfrm>
                <a:off x="4776" y="2184"/>
                <a:ext cx="160" cy="14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Line 29"/>
              <p:cNvSpPr>
                <a:spLocks noChangeShapeType="1"/>
              </p:cNvSpPr>
              <p:nvPr/>
            </p:nvSpPr>
            <p:spPr bwMode="auto">
              <a:xfrm flipH="1">
                <a:off x="4928" y="2328"/>
                <a:ext cx="0" cy="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7" name="Rectangle 30"/>
            <p:cNvSpPr>
              <a:spLocks noChangeArrowheads="1"/>
            </p:cNvSpPr>
            <p:nvPr/>
          </p:nvSpPr>
          <p:spPr bwMode="auto">
            <a:xfrm>
              <a:off x="5088" y="2376"/>
              <a:ext cx="320" cy="144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7" name="Text Box 32"/>
          <p:cNvSpPr txBox="1">
            <a:spLocks noChangeArrowheads="1"/>
          </p:cNvSpPr>
          <p:nvPr/>
        </p:nvSpPr>
        <p:spPr bwMode="auto">
          <a:xfrm>
            <a:off x="250825" y="1916113"/>
            <a:ext cx="762017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为了使紧相串联的元件所生的电势同向相加，元件边应处于相同磁极极性下，即合成节距 </a:t>
            </a:r>
          </a:p>
        </p:txBody>
      </p:sp>
      <p:graphicFrame>
        <p:nvGraphicFramePr>
          <p:cNvPr id="38" name="Object 33"/>
          <p:cNvGraphicFramePr>
            <a:graphicFrameLocks noChangeAspect="1"/>
          </p:cNvGraphicFramePr>
          <p:nvPr/>
        </p:nvGraphicFramePr>
        <p:xfrm>
          <a:off x="750342" y="2738892"/>
          <a:ext cx="2805885" cy="64071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3" imgW="1181100" imgH="266700" progId="Equation.3">
                  <p:embed/>
                </p:oleObj>
              </mc:Choice>
              <mc:Fallback>
                <p:oleObj name="Equation" r:id="rId3" imgW="1181100" imgH="266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50342" y="2738892"/>
                        <a:ext cx="2805885" cy="64071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Text Box 34"/>
          <p:cNvSpPr txBox="1">
            <a:spLocks noChangeArrowheads="1"/>
          </p:cNvSpPr>
          <p:nvPr/>
        </p:nvSpPr>
        <p:spPr bwMode="auto">
          <a:xfrm>
            <a:off x="353883" y="4596548"/>
            <a:ext cx="7027487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单波绕组：换向片极距</a:t>
            </a:r>
            <a:r>
              <a:rPr kumimoji="1" lang="en-US" altLang="zh-CN" sz="2800" b="1" err="1">
                <a:solidFill>
                  <a:srgbClr val="310601"/>
                </a:solidFill>
                <a:latin typeface="宋体" panose="02010600030101010101" pitchFamily="2" charset="-122"/>
              </a:rPr>
              <a:t>y</a:t>
            </a:r>
            <a:r>
              <a:rPr kumimoji="1" lang="en-US" altLang="zh-CN" sz="2800" b="1" baseline="-25000" err="1">
                <a:solidFill>
                  <a:srgbClr val="310601"/>
                </a:solidFill>
                <a:latin typeface="宋体" panose="02010600030101010101" pitchFamily="2" charset="-122"/>
              </a:rPr>
              <a:t>k</a:t>
            </a: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必须符合                 </a:t>
            </a:r>
          </a:p>
          <a:p>
            <a:pPr>
              <a:lnSpc>
                <a:spcPct val="150000"/>
              </a:lnSpc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即 </a:t>
            </a:r>
          </a:p>
        </p:txBody>
      </p:sp>
      <p:sp>
        <p:nvSpPr>
          <p:cNvPr id="40" name="Text Box 37"/>
          <p:cNvSpPr txBox="1">
            <a:spLocks noChangeArrowheads="1"/>
          </p:cNvSpPr>
          <p:nvPr/>
        </p:nvSpPr>
        <p:spPr bwMode="auto">
          <a:xfrm>
            <a:off x="250825" y="3299389"/>
            <a:ext cx="711465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kumimoji="1" lang="zh-CN" altLang="en-US" sz="2800" b="1">
                <a:solidFill>
                  <a:srgbClr val="310601"/>
                </a:solidFill>
                <a:latin typeface="宋体" panose="02010600030101010101" pitchFamily="2" charset="-122"/>
              </a:rPr>
              <a:t>为了使绕组从某一换向片出发，沿电枢铁心一周后回到原来出发点相邻的一片上，则可由此再绕下去。 </a:t>
            </a:r>
          </a:p>
        </p:txBody>
      </p:sp>
      <p:graphicFrame>
        <p:nvGraphicFramePr>
          <p:cNvPr id="41" name="Object 35"/>
          <p:cNvGraphicFramePr>
            <a:graphicFrameLocks noChangeAspect="1"/>
          </p:cNvGraphicFramePr>
          <p:nvPr/>
        </p:nvGraphicFramePr>
        <p:xfrm>
          <a:off x="5745499" y="4649217"/>
          <a:ext cx="2217853" cy="64554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5" imgW="1054100" imgH="304800" progId="Equation.3">
                  <p:embed/>
                </p:oleObj>
              </mc:Choice>
              <mc:Fallback>
                <p:oleObj name="Equation" r:id="rId5" imgW="1054100" imgH="304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745499" y="4649217"/>
                        <a:ext cx="2217853" cy="64554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Object 36"/>
          <p:cNvGraphicFramePr>
            <a:graphicFrameLocks noChangeAspect="1"/>
          </p:cNvGraphicFramePr>
          <p:nvPr/>
        </p:nvGraphicFramePr>
        <p:xfrm>
          <a:off x="1878426" y="5300056"/>
          <a:ext cx="1965767" cy="12104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7" imgW="1206500" imgH="520700" progId="Equation.3">
                  <p:embed/>
                </p:oleObj>
              </mc:Choice>
              <mc:Fallback>
                <p:oleObj name="Equation" r:id="rId7" imgW="1206500" imgH="520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878426" y="5300056"/>
                        <a:ext cx="1965767" cy="121041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7" grpId="0"/>
      <p:bldP spid="39" grpId="0"/>
      <p:bldP spid="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单叠绕组分析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468313" y="1196975"/>
            <a:ext cx="288925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一、 单迭绕组</a:t>
            </a:r>
            <a:r>
              <a:rPr kumimoji="1" lang="zh-CN" altLang="en-US" sz="1800" b="1">
                <a:solidFill>
                  <a:schemeClr val="tx2"/>
                </a:solidFill>
                <a:latin typeface="宋体" panose="02010600030101010101" pitchFamily="2" charset="-122"/>
              </a:rPr>
              <a:t>：</a:t>
            </a:r>
          </a:p>
        </p:txBody>
      </p:sp>
      <p:grpSp>
        <p:nvGrpSpPr>
          <p:cNvPr id="12" name="Group 4"/>
          <p:cNvGrpSpPr/>
          <p:nvPr/>
        </p:nvGrpSpPr>
        <p:grpSpPr>
          <a:xfrm>
            <a:off x="8659089" y="2051785"/>
            <a:ext cx="3026870" cy="3536850"/>
            <a:chOff x="1392" y="2880"/>
            <a:chExt cx="576" cy="672"/>
          </a:xfrm>
        </p:grpSpPr>
        <p:grpSp>
          <p:nvGrpSpPr>
            <p:cNvPr id="13" name="Group 5"/>
            <p:cNvGrpSpPr/>
            <p:nvPr/>
          </p:nvGrpSpPr>
          <p:grpSpPr>
            <a:xfrm>
              <a:off x="1392" y="2880"/>
              <a:ext cx="384" cy="576"/>
              <a:chOff x="2400" y="2592"/>
              <a:chExt cx="384" cy="576"/>
            </a:xfrm>
          </p:grpSpPr>
          <p:grpSp>
            <p:nvGrpSpPr>
              <p:cNvPr id="28" name="Group 6"/>
              <p:cNvGrpSpPr/>
              <p:nvPr/>
            </p:nvGrpSpPr>
            <p:grpSpPr>
              <a:xfrm>
                <a:off x="2400" y="2592"/>
                <a:ext cx="192" cy="576"/>
                <a:chOff x="2400" y="2592"/>
                <a:chExt cx="192" cy="576"/>
              </a:xfrm>
            </p:grpSpPr>
            <p:sp>
              <p:nvSpPr>
                <p:cNvPr id="36" name="Line 7"/>
                <p:cNvSpPr>
                  <a:spLocks noChangeShapeType="1"/>
                </p:cNvSpPr>
                <p:nvPr/>
              </p:nvSpPr>
              <p:spPr bwMode="auto">
                <a:xfrm flipH="1">
                  <a:off x="2400" y="2592"/>
                  <a:ext cx="192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" name="Line 8"/>
                <p:cNvSpPr>
                  <a:spLocks noChangeShapeType="1"/>
                </p:cNvSpPr>
                <p:nvPr/>
              </p:nvSpPr>
              <p:spPr bwMode="auto">
                <a:xfrm flipH="1">
                  <a:off x="2400" y="2688"/>
                  <a:ext cx="0" cy="3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Line 9"/>
                <p:cNvSpPr>
                  <a:spLocks noChangeShapeType="1"/>
                </p:cNvSpPr>
                <p:nvPr/>
              </p:nvSpPr>
              <p:spPr bwMode="auto">
                <a:xfrm>
                  <a:off x="2400" y="3024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9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2496" y="3120"/>
                  <a:ext cx="0" cy="4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9" name="Group 11"/>
              <p:cNvGrpSpPr/>
              <p:nvPr/>
            </p:nvGrpSpPr>
            <p:grpSpPr>
              <a:xfrm flipH="1">
                <a:off x="2592" y="2592"/>
                <a:ext cx="192" cy="576"/>
                <a:chOff x="2400" y="2592"/>
                <a:chExt cx="192" cy="576"/>
              </a:xfrm>
            </p:grpSpPr>
            <p:sp>
              <p:nvSpPr>
                <p:cNvPr id="30" name="Line 12"/>
                <p:cNvSpPr>
                  <a:spLocks noChangeShapeType="1"/>
                </p:cNvSpPr>
                <p:nvPr/>
              </p:nvSpPr>
              <p:spPr bwMode="auto">
                <a:xfrm flipH="1">
                  <a:off x="2400" y="2592"/>
                  <a:ext cx="192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Line 13"/>
                <p:cNvSpPr>
                  <a:spLocks noChangeShapeType="1"/>
                </p:cNvSpPr>
                <p:nvPr/>
              </p:nvSpPr>
              <p:spPr bwMode="auto">
                <a:xfrm flipH="1">
                  <a:off x="2400" y="2688"/>
                  <a:ext cx="0" cy="3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Line 14"/>
                <p:cNvSpPr>
                  <a:spLocks noChangeShapeType="1"/>
                </p:cNvSpPr>
                <p:nvPr/>
              </p:nvSpPr>
              <p:spPr bwMode="auto">
                <a:xfrm>
                  <a:off x="2400" y="3024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Line 15"/>
                <p:cNvSpPr>
                  <a:spLocks noChangeShapeType="1"/>
                </p:cNvSpPr>
                <p:nvPr/>
              </p:nvSpPr>
              <p:spPr bwMode="auto">
                <a:xfrm flipH="1">
                  <a:off x="2496" y="3120"/>
                  <a:ext cx="0" cy="4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14" name="Rectangle 16"/>
            <p:cNvSpPr>
              <a:spLocks noChangeArrowheads="1"/>
            </p:cNvSpPr>
            <p:nvPr/>
          </p:nvSpPr>
          <p:spPr bwMode="auto">
            <a:xfrm>
              <a:off x="1392" y="3456"/>
              <a:ext cx="384" cy="96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Line 17"/>
            <p:cNvSpPr>
              <a:spLocks noChangeShapeType="1"/>
            </p:cNvSpPr>
            <p:nvPr/>
          </p:nvSpPr>
          <p:spPr bwMode="auto">
            <a:xfrm flipH="1">
              <a:off x="1584" y="3456"/>
              <a:ext cx="0" cy="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6" name="Group 18"/>
            <p:cNvGrpSpPr/>
            <p:nvPr/>
          </p:nvGrpSpPr>
          <p:grpSpPr>
            <a:xfrm>
              <a:off x="1584" y="2880"/>
              <a:ext cx="384" cy="576"/>
              <a:chOff x="2400" y="2592"/>
              <a:chExt cx="384" cy="576"/>
            </a:xfrm>
          </p:grpSpPr>
          <p:grpSp>
            <p:nvGrpSpPr>
              <p:cNvPr id="18" name="Group 19"/>
              <p:cNvGrpSpPr/>
              <p:nvPr/>
            </p:nvGrpSpPr>
            <p:grpSpPr>
              <a:xfrm>
                <a:off x="2400" y="2592"/>
                <a:ext cx="192" cy="576"/>
                <a:chOff x="2400" y="2592"/>
                <a:chExt cx="192" cy="576"/>
              </a:xfrm>
            </p:grpSpPr>
            <p:sp>
              <p:nvSpPr>
                <p:cNvPr id="24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2400" y="2592"/>
                  <a:ext cx="192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2400" y="2688"/>
                  <a:ext cx="0" cy="3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Line 22"/>
                <p:cNvSpPr>
                  <a:spLocks noChangeShapeType="1"/>
                </p:cNvSpPr>
                <p:nvPr/>
              </p:nvSpPr>
              <p:spPr bwMode="auto">
                <a:xfrm>
                  <a:off x="2400" y="3024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Line 23"/>
                <p:cNvSpPr>
                  <a:spLocks noChangeShapeType="1"/>
                </p:cNvSpPr>
                <p:nvPr/>
              </p:nvSpPr>
              <p:spPr bwMode="auto">
                <a:xfrm flipH="1">
                  <a:off x="2496" y="3120"/>
                  <a:ext cx="0" cy="4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9" name="Group 24"/>
              <p:cNvGrpSpPr/>
              <p:nvPr/>
            </p:nvGrpSpPr>
            <p:grpSpPr>
              <a:xfrm flipH="1">
                <a:off x="2592" y="2592"/>
                <a:ext cx="192" cy="576"/>
                <a:chOff x="2400" y="2592"/>
                <a:chExt cx="192" cy="576"/>
              </a:xfrm>
            </p:grpSpPr>
            <p:sp>
              <p:nvSpPr>
                <p:cNvPr id="20" name="Line 25"/>
                <p:cNvSpPr>
                  <a:spLocks noChangeShapeType="1"/>
                </p:cNvSpPr>
                <p:nvPr/>
              </p:nvSpPr>
              <p:spPr bwMode="auto">
                <a:xfrm flipH="1">
                  <a:off x="2400" y="2592"/>
                  <a:ext cx="192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Line 26"/>
                <p:cNvSpPr>
                  <a:spLocks noChangeShapeType="1"/>
                </p:cNvSpPr>
                <p:nvPr/>
              </p:nvSpPr>
              <p:spPr bwMode="auto">
                <a:xfrm flipH="1">
                  <a:off x="2400" y="2688"/>
                  <a:ext cx="0" cy="3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2" name="Line 27"/>
                <p:cNvSpPr>
                  <a:spLocks noChangeShapeType="1"/>
                </p:cNvSpPr>
                <p:nvPr/>
              </p:nvSpPr>
              <p:spPr bwMode="auto">
                <a:xfrm>
                  <a:off x="2400" y="3024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" name="Line 28"/>
                <p:cNvSpPr>
                  <a:spLocks noChangeShapeType="1"/>
                </p:cNvSpPr>
                <p:nvPr/>
              </p:nvSpPr>
              <p:spPr bwMode="auto">
                <a:xfrm flipH="1">
                  <a:off x="2496" y="3120"/>
                  <a:ext cx="0" cy="48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17" name="Rectangle 29"/>
            <p:cNvSpPr>
              <a:spLocks noChangeArrowheads="1"/>
            </p:cNvSpPr>
            <p:nvPr/>
          </p:nvSpPr>
          <p:spPr bwMode="auto">
            <a:xfrm>
              <a:off x="1776" y="3456"/>
              <a:ext cx="192" cy="96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0" name="Text Box 30"/>
          <p:cNvSpPr txBox="1">
            <a:spLocks noChangeArrowheads="1"/>
          </p:cNvSpPr>
          <p:nvPr/>
        </p:nvSpPr>
        <p:spPr bwMode="auto">
          <a:xfrm>
            <a:off x="468313" y="1736696"/>
            <a:ext cx="567303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latin typeface="宋体" panose="02010600030101010101" pitchFamily="2" charset="-122"/>
              </a:rPr>
              <a:t>迭：两个相临联接的元件，后一元件的端部紧迭在前一元件的端部。</a:t>
            </a:r>
          </a:p>
        </p:txBody>
      </p:sp>
      <p:sp>
        <p:nvSpPr>
          <p:cNvPr id="41" name="Text Box 31"/>
          <p:cNvSpPr txBox="1">
            <a:spLocks noChangeArrowheads="1"/>
          </p:cNvSpPr>
          <p:nvPr/>
        </p:nvSpPr>
        <p:spPr bwMode="auto">
          <a:xfrm>
            <a:off x="518730" y="2909231"/>
            <a:ext cx="5141391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800" b="1">
                <a:latin typeface="宋体" panose="02010600030101010101" pitchFamily="2" charset="-122"/>
              </a:rPr>
              <a:t>单：首末端相联的两换向片相隔一个换向片的宽度。</a:t>
            </a:r>
          </a:p>
        </p:txBody>
      </p:sp>
      <p:sp>
        <p:nvSpPr>
          <p:cNvPr id="42" name="Text Box 33"/>
          <p:cNvSpPr txBox="1">
            <a:spLocks noChangeArrowheads="1"/>
          </p:cNvSpPr>
          <p:nvPr/>
        </p:nvSpPr>
        <p:spPr bwMode="auto">
          <a:xfrm>
            <a:off x="5816510" y="3461993"/>
            <a:ext cx="219704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y=y</a:t>
            </a:r>
            <a:r>
              <a:rPr kumimoji="1" lang="en-US" altLang="zh-CN" sz="3600" b="1" baseline="-2500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k</a:t>
            </a:r>
            <a:r>
              <a:rPr kumimoji="1" lang="en-US" alt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=1</a:t>
            </a:r>
          </a:p>
        </p:txBody>
      </p:sp>
      <p:grpSp>
        <p:nvGrpSpPr>
          <p:cNvPr id="43" name="Group 48"/>
          <p:cNvGrpSpPr/>
          <p:nvPr/>
        </p:nvGrpSpPr>
        <p:grpSpPr>
          <a:xfrm>
            <a:off x="3693071" y="4498078"/>
            <a:ext cx="2747962" cy="523876"/>
            <a:chOff x="158" y="2069"/>
            <a:chExt cx="1731" cy="330"/>
          </a:xfrm>
        </p:grpSpPr>
        <p:sp>
          <p:nvSpPr>
            <p:cNvPr id="44" name="Text Box 32"/>
            <p:cNvSpPr txBox="1">
              <a:spLocks noChangeArrowheads="1"/>
            </p:cNvSpPr>
            <p:nvPr/>
          </p:nvSpPr>
          <p:spPr bwMode="auto">
            <a:xfrm>
              <a:off x="158" y="2069"/>
              <a:ext cx="1731" cy="330"/>
            </a:xfrm>
            <a:prstGeom prst="rect">
              <a:avLst/>
            </a:prstGeom>
            <a:noFill/>
            <a:ln w="19050">
              <a:solidFill>
                <a:schemeClr val="hlink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b="1">
                  <a:latin typeface="Times New Roman" panose="02020603050405020304" pitchFamily="18" charset="0"/>
                </a:rPr>
                <a:t>特点：</a:t>
              </a:r>
            </a:p>
          </p:txBody>
        </p:sp>
        <p:graphicFrame>
          <p:nvGraphicFramePr>
            <p:cNvPr id="45" name="Object 4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307982091"/>
                </p:ext>
              </p:extLst>
            </p:nvPr>
          </p:nvGraphicFramePr>
          <p:xfrm>
            <a:off x="800" y="2096"/>
            <a:ext cx="817" cy="27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name="公式" r:id="rId3" imgW="889200" imgH="228600" progId="Equation.3">
                    <p:embed/>
                  </p:oleObj>
                </mc:Choice>
                <mc:Fallback>
                  <p:oleObj name="公式" r:id="rId3" imgW="8892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800" y="2096"/>
                          <a:ext cx="817" cy="27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0" grpId="0"/>
      <p:bldP spid="41" grpId="0"/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36"/>
          <p:cNvSpPr txBox="1">
            <a:spLocks noChangeArrowheads="1"/>
          </p:cNvSpPr>
          <p:nvPr/>
        </p:nvSpPr>
        <p:spPr>
          <a:xfrm>
            <a:off x="1532831" y="1193655"/>
            <a:ext cx="4468922" cy="851975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ea typeface="宋体" panose="02010600030101010101" pitchFamily="2" charset="-122"/>
              </a:rPr>
              <a:t>单迭绕组分析实例</a:t>
            </a:r>
          </a:p>
        </p:txBody>
      </p:sp>
      <p:sp>
        <p:nvSpPr>
          <p:cNvPr id="8" name="Text Box 37"/>
          <p:cNvSpPr txBox="1">
            <a:spLocks noChangeArrowheads="1"/>
          </p:cNvSpPr>
          <p:nvPr/>
        </p:nvSpPr>
        <p:spPr bwMode="auto">
          <a:xfrm>
            <a:off x="1532831" y="2028797"/>
            <a:ext cx="578177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>
                <a:latin typeface="Times New Roman" panose="02020603050405020304" pitchFamily="18" charset="0"/>
              </a:rPr>
              <a:t>实例： </a:t>
            </a:r>
            <a:r>
              <a:rPr kumimoji="1" lang="en-US" altLang="zh-CN" sz="2400" b="1">
                <a:latin typeface="Times New Roman" panose="02020603050405020304" pitchFamily="18" charset="0"/>
              </a:rPr>
              <a:t>P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＝</a:t>
            </a:r>
            <a:r>
              <a:rPr kumimoji="1" lang="en-US" altLang="zh-CN" sz="2400" b="1">
                <a:latin typeface="Times New Roman" panose="02020603050405020304" pitchFamily="18" charset="0"/>
              </a:rPr>
              <a:t>2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， </a:t>
            </a:r>
            <a:r>
              <a:rPr kumimoji="1" lang="en-US" altLang="zh-CN" sz="2400" b="1">
                <a:latin typeface="Times New Roman" panose="02020603050405020304" pitchFamily="18" charset="0"/>
              </a:rPr>
              <a:t>Z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＝</a:t>
            </a:r>
            <a:r>
              <a:rPr kumimoji="1" lang="en-US" altLang="zh-CN" sz="2400" b="1">
                <a:latin typeface="Times New Roman" panose="02020603050405020304" pitchFamily="18" charset="0"/>
              </a:rPr>
              <a:t>S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＝</a:t>
            </a:r>
            <a:r>
              <a:rPr kumimoji="1" lang="en-US" altLang="zh-CN" sz="2400" b="1">
                <a:latin typeface="Times New Roman" panose="02020603050405020304" pitchFamily="18" charset="0"/>
              </a:rPr>
              <a:t>K</a:t>
            </a:r>
            <a:r>
              <a:rPr kumimoji="1" lang="zh-CN" altLang="en-US" sz="2400" b="1">
                <a:latin typeface="Times New Roman" panose="02020603050405020304" pitchFamily="18" charset="0"/>
              </a:rPr>
              <a:t>＝</a:t>
            </a:r>
            <a:r>
              <a:rPr kumimoji="1" lang="en-US" altLang="zh-CN" sz="2400" b="1">
                <a:latin typeface="Times New Roman" panose="02020603050405020304" pitchFamily="18" charset="0"/>
              </a:rPr>
              <a:t>16</a:t>
            </a:r>
          </a:p>
        </p:txBody>
      </p:sp>
      <p:grpSp>
        <p:nvGrpSpPr>
          <p:cNvPr id="9" name="Group 38"/>
          <p:cNvGrpSpPr/>
          <p:nvPr/>
        </p:nvGrpSpPr>
        <p:grpSpPr>
          <a:xfrm>
            <a:off x="8202319" y="1896118"/>
            <a:ext cx="3080717" cy="3788122"/>
            <a:chOff x="3552" y="1440"/>
            <a:chExt cx="1344" cy="2016"/>
          </a:xfrm>
        </p:grpSpPr>
        <p:sp>
          <p:nvSpPr>
            <p:cNvPr id="11" name="AutoShape 39"/>
            <p:cNvSpPr>
              <a:spLocks noChangeArrowheads="1"/>
            </p:cNvSpPr>
            <p:nvPr/>
          </p:nvSpPr>
          <p:spPr bwMode="auto">
            <a:xfrm>
              <a:off x="3552" y="1440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2000" b="1">
                  <a:latin typeface="Arial Black" panose="020b0a04020102020204" pitchFamily="34" charset="0"/>
                </a:rPr>
                <a:t>计算数据</a:t>
              </a:r>
              <a:r>
                <a:rPr kumimoji="1" lang="en-US" altLang="zh-CN" sz="2000" b="1">
                  <a:latin typeface="Arial Black" panose="020b0a04020102020204" pitchFamily="34" charset="0"/>
                </a:rPr>
                <a:t>y</a:t>
              </a:r>
              <a:r>
                <a:rPr kumimoji="1" lang="zh-CN" altLang="en-US" sz="2000" b="1">
                  <a:latin typeface="Arial Black" panose="020b0a04020102020204" pitchFamily="34" charset="0"/>
                </a:rPr>
                <a:t>和</a:t>
              </a:r>
              <a:r>
                <a:rPr kumimoji="1" lang="en-US" altLang="zh-CN" sz="2000" b="1">
                  <a:latin typeface="Arial Black" panose="020b0a04020102020204" pitchFamily="34" charset="0"/>
                </a:rPr>
                <a:t>y1</a:t>
              </a:r>
            </a:p>
          </p:txBody>
        </p:sp>
        <p:sp>
          <p:nvSpPr>
            <p:cNvPr id="12" name="AutoShape 40"/>
            <p:cNvSpPr>
              <a:spLocks noChangeArrowheads="1"/>
            </p:cNvSpPr>
            <p:nvPr/>
          </p:nvSpPr>
          <p:spPr bwMode="auto">
            <a:xfrm>
              <a:off x="3552" y="2208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2000" b="1">
                  <a:latin typeface="Arial Black" panose="020b0a04020102020204" pitchFamily="34" charset="0"/>
                </a:rPr>
                <a:t>画绕组展开图</a:t>
              </a:r>
            </a:p>
          </p:txBody>
        </p:sp>
        <p:sp>
          <p:nvSpPr>
            <p:cNvPr id="13" name="AutoShape 41"/>
            <p:cNvSpPr>
              <a:spLocks noChangeArrowheads="1"/>
            </p:cNvSpPr>
            <p:nvPr/>
          </p:nvSpPr>
          <p:spPr bwMode="auto">
            <a:xfrm>
              <a:off x="3552" y="3024"/>
              <a:ext cx="1344" cy="432"/>
            </a:xfrm>
            <a:prstGeom prst="flowChartProcess">
              <a:avLst/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kumimoji="1" lang="zh-CN" altLang="en-US" sz="2000" b="1">
                  <a:latin typeface="Arial Black" panose="020b0a04020102020204" pitchFamily="34" charset="0"/>
                </a:rPr>
                <a:t>安放电刷和磁极</a:t>
              </a:r>
            </a:p>
          </p:txBody>
        </p:sp>
        <p:sp>
          <p:nvSpPr>
            <p:cNvPr id="14" name="AutoShape 42"/>
            <p:cNvSpPr>
              <a:spLocks noChangeArrowheads="1"/>
            </p:cNvSpPr>
            <p:nvPr/>
          </p:nvSpPr>
          <p:spPr bwMode="auto">
            <a:xfrm>
              <a:off x="4128" y="1872"/>
              <a:ext cx="192" cy="336"/>
            </a:xfrm>
            <a:prstGeom prst="downArrow">
              <a:avLst>
                <a:gd name="adj1" fmla="val 50000"/>
                <a:gd name="adj2" fmla="val 43750"/>
              </a:avLst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43"/>
            <p:cNvSpPr>
              <a:spLocks noChangeArrowheads="1"/>
            </p:cNvSpPr>
            <p:nvPr/>
          </p:nvSpPr>
          <p:spPr bwMode="auto">
            <a:xfrm>
              <a:off x="4128" y="2640"/>
              <a:ext cx="192" cy="384"/>
            </a:xfrm>
            <a:prstGeom prst="downArrow">
              <a:avLst>
                <a:gd name="adj1" fmla="val 50000"/>
                <a:gd name="adj2" fmla="val 50000"/>
              </a:avLst>
            </a:prstGeom>
            <a:gradFill rotWithShape="1">
              <a:gsLst>
                <a:gs pos="0">
                  <a:srgbClr val="FFCCFF"/>
                </a:gs>
                <a:gs pos="50000">
                  <a:srgbClr val="CCFFCC">
                    <a:alpha val="50000"/>
                  </a:srgbClr>
                </a:gs>
                <a:gs pos="100000">
                  <a:srgbClr val="FFCCFF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" name="Text Box 44"/>
          <p:cNvSpPr txBox="1">
            <a:spLocks noChangeArrowheads="1"/>
          </p:cNvSpPr>
          <p:nvPr/>
        </p:nvSpPr>
        <p:spPr bwMode="auto">
          <a:xfrm>
            <a:off x="1532831" y="2885103"/>
            <a:ext cx="302565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 b="1">
                <a:latin typeface="Times New Roman" panose="02020603050405020304" pitchFamily="18" charset="0"/>
              </a:rPr>
              <a:t>1</a:t>
            </a:r>
            <a:r>
              <a:rPr kumimoji="1" lang="zh-CN" altLang="en-US" sz="2800" b="1">
                <a:latin typeface="Times New Roman" panose="02020603050405020304" pitchFamily="18" charset="0"/>
              </a:rPr>
              <a:t>、数据计算：</a:t>
            </a:r>
          </a:p>
        </p:txBody>
      </p:sp>
      <p:sp>
        <p:nvSpPr>
          <p:cNvPr id="17" name="Text Box 49"/>
          <p:cNvSpPr txBox="1">
            <a:spLocks noChangeArrowheads="1"/>
          </p:cNvSpPr>
          <p:nvPr/>
        </p:nvSpPr>
        <p:spPr bwMode="auto">
          <a:xfrm>
            <a:off x="2048896" y="3719569"/>
            <a:ext cx="236777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y</a:t>
            </a:r>
            <a:r>
              <a:rPr kumimoji="1"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＝</a:t>
            </a:r>
            <a:r>
              <a:rPr kumimoji="1" lang="en-US" altLang="zh-CN" sz="3600" b="1" err="1">
                <a:solidFill>
                  <a:srgbClr val="FF0000"/>
                </a:solidFill>
                <a:latin typeface="Times New Roman" panose="02020603050405020304" pitchFamily="18" charset="0"/>
              </a:rPr>
              <a:t>y</a:t>
            </a:r>
            <a:r>
              <a:rPr kumimoji="1" lang="en-US" altLang="zh-CN" sz="3600" b="1" baseline="-25000" err="1">
                <a:solidFill>
                  <a:srgbClr val="FF0000"/>
                </a:solidFill>
                <a:latin typeface="Times New Roman" panose="02020603050405020304" pitchFamily="18" charset="0"/>
              </a:rPr>
              <a:t>k</a:t>
            </a:r>
            <a:r>
              <a:rPr kumimoji="1"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＝</a:t>
            </a:r>
            <a:r>
              <a:rPr kumimoji="1"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</a:p>
        </p:txBody>
      </p:sp>
      <p:graphicFrame>
        <p:nvGraphicFramePr>
          <p:cNvPr id="18" name="Object 5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8112173"/>
              </p:ext>
            </p:extLst>
          </p:nvPr>
        </p:nvGraphicFramePr>
        <p:xfrm>
          <a:off x="4323446" y="3471708"/>
          <a:ext cx="2651793" cy="30256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公式" r:id="rId3" imgW="1003680" imgH="1105200" progId="Equation.3">
                  <p:embed/>
                </p:oleObj>
              </mc:Choice>
              <mc:Fallback>
                <p:oleObj name="公式" r:id="rId3" imgW="1003680" imgH="1105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323446" y="3471708"/>
                        <a:ext cx="2651793" cy="302565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21478695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grpSp>
        <p:nvGrpSpPr>
          <p:cNvPr id="208" name="Group 2"/>
          <p:cNvGrpSpPr/>
          <p:nvPr/>
        </p:nvGrpSpPr>
        <p:grpSpPr>
          <a:xfrm>
            <a:off x="3477047" y="2810583"/>
            <a:ext cx="5886450" cy="2630487"/>
            <a:chOff x="1098" y="1944"/>
            <a:chExt cx="3708" cy="1657"/>
          </a:xfrm>
        </p:grpSpPr>
        <p:sp>
          <p:nvSpPr>
            <p:cNvPr id="209" name="Line 3"/>
            <p:cNvSpPr>
              <a:spLocks noChangeShapeType="1"/>
            </p:cNvSpPr>
            <p:nvPr/>
          </p:nvSpPr>
          <p:spPr bwMode="auto">
            <a:xfrm flipH="1">
              <a:off x="4806" y="1944"/>
              <a:ext cx="0" cy="164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lgDashDot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" name="Line 4"/>
            <p:cNvSpPr>
              <a:spLocks noChangeShapeType="1"/>
            </p:cNvSpPr>
            <p:nvPr/>
          </p:nvSpPr>
          <p:spPr bwMode="auto">
            <a:xfrm flipH="1">
              <a:off x="1098" y="1952"/>
              <a:ext cx="0" cy="164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lgDashDot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" name="Line 5"/>
            <p:cNvSpPr>
              <a:spLocks noChangeShapeType="1"/>
            </p:cNvSpPr>
            <p:nvPr/>
          </p:nvSpPr>
          <p:spPr bwMode="auto">
            <a:xfrm flipH="1">
              <a:off x="1269" y="2489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" name="Text Box 6"/>
            <p:cNvSpPr txBox="1">
              <a:spLocks noChangeArrowheads="1"/>
            </p:cNvSpPr>
            <p:nvPr/>
          </p:nvSpPr>
          <p:spPr bwMode="auto">
            <a:xfrm>
              <a:off x="1284" y="2660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</a:t>
              </a:r>
            </a:p>
          </p:txBody>
        </p:sp>
      </p:grpSp>
      <p:sp>
        <p:nvSpPr>
          <p:cNvPr id="213" name="Rectangle 7"/>
          <p:cNvSpPr txBox="1">
            <a:spLocks noChangeArrowheads="1"/>
          </p:cNvSpPr>
          <p:nvPr/>
        </p:nvSpPr>
        <p:spPr>
          <a:xfrm>
            <a:off x="5210597" y="1445333"/>
            <a:ext cx="2736850" cy="431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000" b="1">
                <a:solidFill>
                  <a:srgbClr val="FF0000"/>
                </a:solidFill>
                <a:ea typeface="宋体" panose="02010600030101010101" pitchFamily="2" charset="-122"/>
              </a:rPr>
              <a:t>单迭绕组展开图（</a:t>
            </a:r>
            <a:r>
              <a:rPr lang="en-US" altLang="zh-CN" sz="2000" b="1">
                <a:solidFill>
                  <a:srgbClr val="FF0000"/>
                </a:solidFill>
                <a:ea typeface="宋体" panose="02010600030101010101" pitchFamily="2" charset="-122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ea typeface="宋体" panose="02010600030101010101" pitchFamily="2" charset="-122"/>
              </a:rPr>
              <a:t>）</a:t>
            </a:r>
          </a:p>
        </p:txBody>
      </p:sp>
      <p:sp>
        <p:nvSpPr>
          <p:cNvPr id="214" name="Freeform 8"/>
          <p:cNvSpPr/>
          <p:nvPr/>
        </p:nvSpPr>
        <p:spPr bwMode="auto">
          <a:xfrm>
            <a:off x="3696122" y="3161420"/>
            <a:ext cx="771525" cy="1916113"/>
          </a:xfrm>
          <a:custGeom>
            <a:gdLst>
              <a:gd name="T0" fmla="*/ 690 w 945"/>
              <a:gd name="T1" fmla="*/ 2460 h 2460"/>
              <a:gd name="T2" fmla="*/ 690 w 945"/>
              <a:gd name="T3" fmla="*/ 2250 h 2460"/>
              <a:gd name="T4" fmla="*/ 0 w 945"/>
              <a:gd name="T5" fmla="*/ 1852 h 2460"/>
              <a:gd name="T6" fmla="*/ 0 w 945"/>
              <a:gd name="T7" fmla="*/ 465 h 2460"/>
              <a:gd name="T8" fmla="*/ 945 w 945"/>
              <a:gd name="T9" fmla="*/ 0 h 24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44" h="2460">
                <a:moveTo>
                  <a:pt x="690" y="2460"/>
                </a:moveTo>
                <a:lnTo>
                  <a:pt x="690" y="2250"/>
                </a:lnTo>
                <a:lnTo>
                  <a:pt x="0" y="1852"/>
                </a:lnTo>
                <a:lnTo>
                  <a:pt x="0" y="465"/>
                </a:lnTo>
                <a:lnTo>
                  <a:pt x="945" y="0"/>
                </a:lnTo>
              </a:path>
            </a:pathLst>
          </a:cu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" name="Freeform 9"/>
          <p:cNvSpPr/>
          <p:nvPr/>
        </p:nvSpPr>
        <p:spPr bwMode="auto">
          <a:xfrm flipH="1">
            <a:off x="4467647" y="3161420"/>
            <a:ext cx="769938" cy="1916113"/>
          </a:xfrm>
          <a:custGeom>
            <a:gdLst>
              <a:gd name="T0" fmla="*/ 690 w 945"/>
              <a:gd name="T1" fmla="*/ 2460 h 2460"/>
              <a:gd name="T2" fmla="*/ 690 w 945"/>
              <a:gd name="T3" fmla="*/ 2250 h 2460"/>
              <a:gd name="T4" fmla="*/ 0 w 945"/>
              <a:gd name="T5" fmla="*/ 1852 h 2460"/>
              <a:gd name="T6" fmla="*/ 0 w 945"/>
              <a:gd name="T7" fmla="*/ 465 h 2460"/>
              <a:gd name="T8" fmla="*/ 945 w 945"/>
              <a:gd name="T9" fmla="*/ 0 h 24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44" h="2460">
                <a:moveTo>
                  <a:pt x="690" y="2460"/>
                </a:moveTo>
                <a:lnTo>
                  <a:pt x="690" y="2250"/>
                </a:lnTo>
                <a:lnTo>
                  <a:pt x="0" y="1852"/>
                </a:lnTo>
                <a:lnTo>
                  <a:pt x="0" y="465"/>
                </a:lnTo>
                <a:lnTo>
                  <a:pt x="945" y="0"/>
                </a:lnTo>
              </a:path>
            </a:pathLst>
          </a:custGeom>
          <a:noFill/>
          <a:ln w="9525" cap="flat">
            <a:solidFill>
              <a:srgbClr val="FF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Freeform 10"/>
          <p:cNvSpPr/>
          <p:nvPr/>
        </p:nvSpPr>
        <p:spPr bwMode="auto">
          <a:xfrm>
            <a:off x="4046960" y="3161420"/>
            <a:ext cx="769937" cy="1916113"/>
          </a:xfrm>
          <a:custGeom>
            <a:gdLst>
              <a:gd name="T0" fmla="*/ 690 w 945"/>
              <a:gd name="T1" fmla="*/ 2460 h 2460"/>
              <a:gd name="T2" fmla="*/ 690 w 945"/>
              <a:gd name="T3" fmla="*/ 2250 h 2460"/>
              <a:gd name="T4" fmla="*/ 0 w 945"/>
              <a:gd name="T5" fmla="*/ 1852 h 2460"/>
              <a:gd name="T6" fmla="*/ 0 w 945"/>
              <a:gd name="T7" fmla="*/ 465 h 2460"/>
              <a:gd name="T8" fmla="*/ 945 w 945"/>
              <a:gd name="T9" fmla="*/ 0 h 24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44" h="2460">
                <a:moveTo>
                  <a:pt x="690" y="2460"/>
                </a:moveTo>
                <a:lnTo>
                  <a:pt x="690" y="2250"/>
                </a:lnTo>
                <a:lnTo>
                  <a:pt x="0" y="1852"/>
                </a:lnTo>
                <a:lnTo>
                  <a:pt x="0" y="465"/>
                </a:lnTo>
                <a:lnTo>
                  <a:pt x="945" y="0"/>
                </a:lnTo>
              </a:path>
            </a:pathLst>
          </a:cu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Freeform 11"/>
          <p:cNvSpPr/>
          <p:nvPr/>
        </p:nvSpPr>
        <p:spPr bwMode="auto">
          <a:xfrm flipH="1">
            <a:off x="4816897" y="3161420"/>
            <a:ext cx="769938" cy="1916113"/>
          </a:xfrm>
          <a:custGeom>
            <a:gdLst>
              <a:gd name="T0" fmla="*/ 690 w 945"/>
              <a:gd name="T1" fmla="*/ 2460 h 2460"/>
              <a:gd name="T2" fmla="*/ 690 w 945"/>
              <a:gd name="T3" fmla="*/ 2250 h 2460"/>
              <a:gd name="T4" fmla="*/ 0 w 945"/>
              <a:gd name="T5" fmla="*/ 1852 h 2460"/>
              <a:gd name="T6" fmla="*/ 0 w 945"/>
              <a:gd name="T7" fmla="*/ 465 h 2460"/>
              <a:gd name="T8" fmla="*/ 945 w 945"/>
              <a:gd name="T9" fmla="*/ 0 h 24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44" h="2460">
                <a:moveTo>
                  <a:pt x="690" y="2460"/>
                </a:moveTo>
                <a:lnTo>
                  <a:pt x="690" y="2250"/>
                </a:lnTo>
                <a:lnTo>
                  <a:pt x="0" y="1852"/>
                </a:lnTo>
                <a:lnTo>
                  <a:pt x="0" y="465"/>
                </a:lnTo>
                <a:lnTo>
                  <a:pt x="945" y="0"/>
                </a:lnTo>
              </a:path>
            </a:pathLst>
          </a:custGeom>
          <a:noFill/>
          <a:ln w="9525" cap="flat">
            <a:solidFill>
              <a:srgbClr val="FF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12"/>
          <p:cNvGrpSpPr/>
          <p:nvPr/>
        </p:nvGrpSpPr>
        <p:grpSpPr>
          <a:xfrm>
            <a:off x="4421610" y="3161420"/>
            <a:ext cx="1538287" cy="1916113"/>
            <a:chOff x="1693" y="2165"/>
            <a:chExt cx="969" cy="1207"/>
          </a:xfrm>
        </p:grpSpPr>
        <p:sp>
          <p:nvSpPr>
            <p:cNvPr id="219" name="Freeform 13"/>
            <p:cNvSpPr/>
            <p:nvPr/>
          </p:nvSpPr>
          <p:spPr bwMode="auto">
            <a:xfrm>
              <a:off x="1693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0" name="Freeform 14"/>
            <p:cNvSpPr/>
            <p:nvPr/>
          </p:nvSpPr>
          <p:spPr bwMode="auto">
            <a:xfrm flipH="1">
              <a:off x="2178" y="2165"/>
              <a:ext cx="484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1" name="Group 15"/>
          <p:cNvGrpSpPr/>
          <p:nvPr/>
        </p:nvGrpSpPr>
        <p:grpSpPr>
          <a:xfrm>
            <a:off x="4783560" y="3161420"/>
            <a:ext cx="1538287" cy="1916113"/>
            <a:chOff x="1921" y="2165"/>
            <a:chExt cx="969" cy="1207"/>
          </a:xfrm>
        </p:grpSpPr>
        <p:sp>
          <p:nvSpPr>
            <p:cNvPr id="222" name="Freeform 16"/>
            <p:cNvSpPr/>
            <p:nvPr/>
          </p:nvSpPr>
          <p:spPr bwMode="auto">
            <a:xfrm>
              <a:off x="1921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3" name="Freeform 17"/>
            <p:cNvSpPr/>
            <p:nvPr/>
          </p:nvSpPr>
          <p:spPr bwMode="auto">
            <a:xfrm flipH="1">
              <a:off x="2406" y="2165"/>
              <a:ext cx="484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4" name="Group 18"/>
          <p:cNvGrpSpPr/>
          <p:nvPr/>
        </p:nvGrpSpPr>
        <p:grpSpPr>
          <a:xfrm>
            <a:off x="5145510" y="3161420"/>
            <a:ext cx="1539875" cy="1916113"/>
            <a:chOff x="2149" y="2165"/>
            <a:chExt cx="970" cy="1207"/>
          </a:xfrm>
        </p:grpSpPr>
        <p:sp>
          <p:nvSpPr>
            <p:cNvPr id="225" name="Freeform 19"/>
            <p:cNvSpPr/>
            <p:nvPr/>
          </p:nvSpPr>
          <p:spPr bwMode="auto">
            <a:xfrm>
              <a:off x="2149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6" name="Freeform 20"/>
            <p:cNvSpPr/>
            <p:nvPr/>
          </p:nvSpPr>
          <p:spPr bwMode="auto">
            <a:xfrm flipH="1">
              <a:off x="2634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7" name="Group 21"/>
          <p:cNvGrpSpPr/>
          <p:nvPr/>
        </p:nvGrpSpPr>
        <p:grpSpPr>
          <a:xfrm>
            <a:off x="5505872" y="3161420"/>
            <a:ext cx="1541463" cy="1916113"/>
            <a:chOff x="2376" y="2165"/>
            <a:chExt cx="971" cy="1207"/>
          </a:xfrm>
        </p:grpSpPr>
        <p:sp>
          <p:nvSpPr>
            <p:cNvPr id="228" name="Freeform 22"/>
            <p:cNvSpPr/>
            <p:nvPr/>
          </p:nvSpPr>
          <p:spPr bwMode="auto">
            <a:xfrm>
              <a:off x="2376" y="2165"/>
              <a:ext cx="486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" name="Freeform 23"/>
            <p:cNvSpPr/>
            <p:nvPr/>
          </p:nvSpPr>
          <p:spPr bwMode="auto">
            <a:xfrm flipH="1">
              <a:off x="2862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0" name="Group 24"/>
          <p:cNvGrpSpPr/>
          <p:nvPr/>
        </p:nvGrpSpPr>
        <p:grpSpPr>
          <a:xfrm>
            <a:off x="5867822" y="3161420"/>
            <a:ext cx="1541463" cy="1916113"/>
            <a:chOff x="2604" y="2165"/>
            <a:chExt cx="971" cy="1207"/>
          </a:xfrm>
        </p:grpSpPr>
        <p:sp>
          <p:nvSpPr>
            <p:cNvPr id="231" name="Freeform 25"/>
            <p:cNvSpPr/>
            <p:nvPr/>
          </p:nvSpPr>
          <p:spPr bwMode="auto">
            <a:xfrm>
              <a:off x="2604" y="2165"/>
              <a:ext cx="486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2" name="Freeform 26"/>
            <p:cNvSpPr/>
            <p:nvPr/>
          </p:nvSpPr>
          <p:spPr bwMode="auto">
            <a:xfrm flipH="1">
              <a:off x="3090" y="2165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3" name="Group 27"/>
          <p:cNvGrpSpPr/>
          <p:nvPr/>
        </p:nvGrpSpPr>
        <p:grpSpPr>
          <a:xfrm>
            <a:off x="3465935" y="2129545"/>
            <a:ext cx="5867400" cy="406400"/>
            <a:chOff x="1008" y="1308"/>
            <a:chExt cx="3696" cy="256"/>
          </a:xfrm>
        </p:grpSpPr>
        <p:sp>
          <p:nvSpPr>
            <p:cNvPr id="234" name="Text Box 28"/>
            <p:cNvSpPr txBox="1">
              <a:spLocks noChangeArrowheads="1"/>
            </p:cNvSpPr>
            <p:nvPr/>
          </p:nvSpPr>
          <p:spPr bwMode="auto">
            <a:xfrm>
              <a:off x="1008" y="1308"/>
              <a:ext cx="73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1.</a:t>
              </a:r>
              <a:r>
                <a:rPr kumimoji="1" lang="zh-CN" altLang="en-US" sz="2000">
                  <a:latin typeface="Times New Roman" panose="02020603050405020304" pitchFamily="18" charset="0"/>
                </a:rPr>
                <a:t>槽展开</a:t>
              </a:r>
            </a:p>
          </p:txBody>
        </p:sp>
        <p:sp>
          <p:nvSpPr>
            <p:cNvPr id="235" name="Text Box 29"/>
            <p:cNvSpPr txBox="1">
              <a:spLocks noChangeArrowheads="1"/>
            </p:cNvSpPr>
            <p:nvPr/>
          </p:nvSpPr>
          <p:spPr bwMode="auto">
            <a:xfrm>
              <a:off x="2112" y="1308"/>
              <a:ext cx="948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2.</a:t>
              </a:r>
              <a:r>
                <a:rPr kumimoji="1" lang="zh-CN" altLang="en-US" sz="2000">
                  <a:latin typeface="Times New Roman" panose="02020603050405020304" pitchFamily="18" charset="0"/>
                </a:rPr>
                <a:t>绕组放置</a:t>
              </a:r>
            </a:p>
          </p:txBody>
        </p:sp>
        <p:sp>
          <p:nvSpPr>
            <p:cNvPr id="236" name="Text Box 30"/>
            <p:cNvSpPr txBox="1">
              <a:spLocks noChangeArrowheads="1"/>
            </p:cNvSpPr>
            <p:nvPr/>
          </p:nvSpPr>
          <p:spPr bwMode="auto">
            <a:xfrm>
              <a:off x="3432" y="1308"/>
              <a:ext cx="1272" cy="25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3.</a:t>
              </a:r>
              <a:r>
                <a:rPr kumimoji="1" lang="zh-CN" altLang="en-US" sz="2000">
                  <a:latin typeface="Times New Roman" panose="02020603050405020304" pitchFamily="18" charset="0"/>
                </a:rPr>
                <a:t>安放磁极电刷</a:t>
              </a:r>
            </a:p>
          </p:txBody>
        </p:sp>
        <p:sp>
          <p:nvSpPr>
            <p:cNvPr id="237" name="Line 31"/>
            <p:cNvSpPr>
              <a:spLocks noChangeShapeType="1"/>
            </p:cNvSpPr>
            <p:nvPr/>
          </p:nvSpPr>
          <p:spPr bwMode="auto">
            <a:xfrm>
              <a:off x="3072" y="1428"/>
              <a:ext cx="3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" name="Line 32"/>
            <p:cNvSpPr>
              <a:spLocks noChangeShapeType="1"/>
            </p:cNvSpPr>
            <p:nvPr/>
          </p:nvSpPr>
          <p:spPr bwMode="auto">
            <a:xfrm>
              <a:off x="1752" y="1428"/>
              <a:ext cx="3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9" name="Group 33"/>
          <p:cNvGrpSpPr/>
          <p:nvPr/>
        </p:nvGrpSpPr>
        <p:grpSpPr>
          <a:xfrm>
            <a:off x="3477047" y="5077533"/>
            <a:ext cx="5902325" cy="231775"/>
            <a:chOff x="1098" y="3372"/>
            <a:chExt cx="3718" cy="146"/>
          </a:xfrm>
        </p:grpSpPr>
        <p:sp>
          <p:nvSpPr>
            <p:cNvPr id="240" name="Rectangle 34"/>
            <p:cNvSpPr>
              <a:spLocks noChangeArrowheads="1"/>
            </p:cNvSpPr>
            <p:nvPr/>
          </p:nvSpPr>
          <p:spPr bwMode="auto">
            <a:xfrm>
              <a:off x="1098" y="3372"/>
              <a:ext cx="3718" cy="136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1" name="Line 35"/>
            <p:cNvSpPr>
              <a:spLocks noChangeShapeType="1"/>
            </p:cNvSpPr>
            <p:nvPr/>
          </p:nvSpPr>
          <p:spPr bwMode="auto">
            <a:xfrm flipH="1">
              <a:off x="1272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2" name="Line 36"/>
            <p:cNvSpPr>
              <a:spLocks noChangeShapeType="1"/>
            </p:cNvSpPr>
            <p:nvPr/>
          </p:nvSpPr>
          <p:spPr bwMode="auto">
            <a:xfrm flipH="1">
              <a:off x="1500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3" name="Line 37"/>
            <p:cNvSpPr>
              <a:spLocks noChangeShapeType="1"/>
            </p:cNvSpPr>
            <p:nvPr/>
          </p:nvSpPr>
          <p:spPr bwMode="auto">
            <a:xfrm flipH="1">
              <a:off x="1727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4" name="Line 38"/>
            <p:cNvSpPr>
              <a:spLocks noChangeShapeType="1"/>
            </p:cNvSpPr>
            <p:nvPr/>
          </p:nvSpPr>
          <p:spPr bwMode="auto">
            <a:xfrm flipH="1">
              <a:off x="1956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5" name="Line 39"/>
            <p:cNvSpPr>
              <a:spLocks noChangeShapeType="1"/>
            </p:cNvSpPr>
            <p:nvPr/>
          </p:nvSpPr>
          <p:spPr bwMode="auto">
            <a:xfrm flipH="1">
              <a:off x="2184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6" name="Line 40"/>
            <p:cNvSpPr>
              <a:spLocks noChangeShapeType="1"/>
            </p:cNvSpPr>
            <p:nvPr/>
          </p:nvSpPr>
          <p:spPr bwMode="auto">
            <a:xfrm flipH="1">
              <a:off x="2413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7" name="Line 41"/>
            <p:cNvSpPr>
              <a:spLocks noChangeShapeType="1"/>
            </p:cNvSpPr>
            <p:nvPr/>
          </p:nvSpPr>
          <p:spPr bwMode="auto">
            <a:xfrm flipH="1">
              <a:off x="2640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8" name="Line 42"/>
            <p:cNvSpPr>
              <a:spLocks noChangeShapeType="1"/>
            </p:cNvSpPr>
            <p:nvPr/>
          </p:nvSpPr>
          <p:spPr bwMode="auto">
            <a:xfrm flipH="1">
              <a:off x="2868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9" name="Line 43"/>
            <p:cNvSpPr>
              <a:spLocks noChangeShapeType="1"/>
            </p:cNvSpPr>
            <p:nvPr/>
          </p:nvSpPr>
          <p:spPr bwMode="auto">
            <a:xfrm flipH="1">
              <a:off x="3096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0" name="Line 44"/>
            <p:cNvSpPr>
              <a:spLocks noChangeShapeType="1"/>
            </p:cNvSpPr>
            <p:nvPr/>
          </p:nvSpPr>
          <p:spPr bwMode="auto">
            <a:xfrm flipH="1">
              <a:off x="3325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1" name="Line 45"/>
            <p:cNvSpPr>
              <a:spLocks noChangeShapeType="1"/>
            </p:cNvSpPr>
            <p:nvPr/>
          </p:nvSpPr>
          <p:spPr bwMode="auto">
            <a:xfrm flipH="1">
              <a:off x="3553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2" name="Line 46"/>
            <p:cNvSpPr>
              <a:spLocks noChangeShapeType="1"/>
            </p:cNvSpPr>
            <p:nvPr/>
          </p:nvSpPr>
          <p:spPr bwMode="auto">
            <a:xfrm flipH="1">
              <a:off x="3781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3" name="Line 47"/>
            <p:cNvSpPr>
              <a:spLocks noChangeShapeType="1"/>
            </p:cNvSpPr>
            <p:nvPr/>
          </p:nvSpPr>
          <p:spPr bwMode="auto">
            <a:xfrm flipH="1">
              <a:off x="4009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4" name="Line 48"/>
            <p:cNvSpPr>
              <a:spLocks noChangeShapeType="1"/>
            </p:cNvSpPr>
            <p:nvPr/>
          </p:nvSpPr>
          <p:spPr bwMode="auto">
            <a:xfrm flipH="1">
              <a:off x="4238" y="3379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5" name="Line 49"/>
            <p:cNvSpPr>
              <a:spLocks noChangeShapeType="1"/>
            </p:cNvSpPr>
            <p:nvPr/>
          </p:nvSpPr>
          <p:spPr bwMode="auto">
            <a:xfrm flipH="1">
              <a:off x="4466" y="3372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" name="Line 50"/>
            <p:cNvSpPr>
              <a:spLocks noChangeShapeType="1"/>
            </p:cNvSpPr>
            <p:nvPr/>
          </p:nvSpPr>
          <p:spPr bwMode="auto">
            <a:xfrm flipH="1">
              <a:off x="4694" y="3372"/>
              <a:ext cx="0" cy="1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7" name="Text Box 51"/>
            <p:cNvSpPr txBox="1">
              <a:spLocks noChangeArrowheads="1"/>
            </p:cNvSpPr>
            <p:nvPr/>
          </p:nvSpPr>
          <p:spPr bwMode="auto">
            <a:xfrm>
              <a:off x="1560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258" name="Text Box 52"/>
            <p:cNvSpPr txBox="1">
              <a:spLocks noChangeArrowheads="1"/>
            </p:cNvSpPr>
            <p:nvPr/>
          </p:nvSpPr>
          <p:spPr bwMode="auto">
            <a:xfrm>
              <a:off x="1776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2</a:t>
              </a:r>
            </a:p>
          </p:txBody>
        </p:sp>
        <p:sp>
          <p:nvSpPr>
            <p:cNvPr id="259" name="Text Box 53"/>
            <p:cNvSpPr txBox="1">
              <a:spLocks noChangeArrowheads="1"/>
            </p:cNvSpPr>
            <p:nvPr/>
          </p:nvSpPr>
          <p:spPr bwMode="auto">
            <a:xfrm>
              <a:off x="2004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3</a:t>
              </a:r>
            </a:p>
          </p:txBody>
        </p:sp>
        <p:sp>
          <p:nvSpPr>
            <p:cNvPr id="260" name="Text Box 54"/>
            <p:cNvSpPr txBox="1">
              <a:spLocks noChangeArrowheads="1"/>
            </p:cNvSpPr>
            <p:nvPr/>
          </p:nvSpPr>
          <p:spPr bwMode="auto">
            <a:xfrm>
              <a:off x="2232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4</a:t>
              </a:r>
            </a:p>
          </p:txBody>
        </p:sp>
        <p:sp>
          <p:nvSpPr>
            <p:cNvPr id="261" name="Text Box 55"/>
            <p:cNvSpPr txBox="1">
              <a:spLocks noChangeArrowheads="1"/>
            </p:cNvSpPr>
            <p:nvPr/>
          </p:nvSpPr>
          <p:spPr bwMode="auto">
            <a:xfrm>
              <a:off x="2496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5</a:t>
              </a:r>
            </a:p>
          </p:txBody>
        </p:sp>
        <p:sp>
          <p:nvSpPr>
            <p:cNvPr id="262" name="Text Box 56"/>
            <p:cNvSpPr txBox="1">
              <a:spLocks noChangeArrowheads="1"/>
            </p:cNvSpPr>
            <p:nvPr/>
          </p:nvSpPr>
          <p:spPr bwMode="auto">
            <a:xfrm>
              <a:off x="2724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6</a:t>
              </a:r>
            </a:p>
          </p:txBody>
        </p:sp>
        <p:sp>
          <p:nvSpPr>
            <p:cNvPr id="263" name="Text Box 57"/>
            <p:cNvSpPr txBox="1">
              <a:spLocks noChangeArrowheads="1"/>
            </p:cNvSpPr>
            <p:nvPr/>
          </p:nvSpPr>
          <p:spPr bwMode="auto">
            <a:xfrm>
              <a:off x="2928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7</a:t>
              </a:r>
            </a:p>
          </p:txBody>
        </p:sp>
        <p:sp>
          <p:nvSpPr>
            <p:cNvPr id="264" name="Text Box 58"/>
            <p:cNvSpPr txBox="1">
              <a:spLocks noChangeArrowheads="1"/>
            </p:cNvSpPr>
            <p:nvPr/>
          </p:nvSpPr>
          <p:spPr bwMode="auto">
            <a:xfrm>
              <a:off x="3168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8</a:t>
              </a:r>
            </a:p>
          </p:txBody>
        </p:sp>
        <p:sp>
          <p:nvSpPr>
            <p:cNvPr id="265" name="Text Box 59"/>
            <p:cNvSpPr txBox="1">
              <a:spLocks noChangeArrowheads="1"/>
            </p:cNvSpPr>
            <p:nvPr/>
          </p:nvSpPr>
          <p:spPr bwMode="auto">
            <a:xfrm>
              <a:off x="3384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9</a:t>
              </a:r>
            </a:p>
          </p:txBody>
        </p:sp>
        <p:sp>
          <p:nvSpPr>
            <p:cNvPr id="266" name="Text Box 60"/>
            <p:cNvSpPr txBox="1">
              <a:spLocks noChangeArrowheads="1"/>
            </p:cNvSpPr>
            <p:nvPr/>
          </p:nvSpPr>
          <p:spPr bwMode="auto">
            <a:xfrm>
              <a:off x="3624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10</a:t>
              </a:r>
            </a:p>
          </p:txBody>
        </p:sp>
        <p:sp>
          <p:nvSpPr>
            <p:cNvPr id="267" name="Text Box 61"/>
            <p:cNvSpPr txBox="1">
              <a:spLocks noChangeArrowheads="1"/>
            </p:cNvSpPr>
            <p:nvPr/>
          </p:nvSpPr>
          <p:spPr bwMode="auto">
            <a:xfrm>
              <a:off x="3828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11</a:t>
              </a:r>
            </a:p>
          </p:txBody>
        </p:sp>
        <p:sp>
          <p:nvSpPr>
            <p:cNvPr id="268" name="Text Box 62"/>
            <p:cNvSpPr txBox="1">
              <a:spLocks noChangeArrowheads="1"/>
            </p:cNvSpPr>
            <p:nvPr/>
          </p:nvSpPr>
          <p:spPr bwMode="auto">
            <a:xfrm>
              <a:off x="4080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12</a:t>
              </a:r>
            </a:p>
          </p:txBody>
        </p:sp>
        <p:sp>
          <p:nvSpPr>
            <p:cNvPr id="269" name="Text Box 63"/>
            <p:cNvSpPr txBox="1">
              <a:spLocks noChangeArrowheads="1"/>
            </p:cNvSpPr>
            <p:nvPr/>
          </p:nvSpPr>
          <p:spPr bwMode="auto">
            <a:xfrm>
              <a:off x="4296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13</a:t>
              </a:r>
            </a:p>
          </p:txBody>
        </p:sp>
        <p:sp>
          <p:nvSpPr>
            <p:cNvPr id="270" name="Text Box 64"/>
            <p:cNvSpPr txBox="1">
              <a:spLocks noChangeArrowheads="1"/>
            </p:cNvSpPr>
            <p:nvPr/>
          </p:nvSpPr>
          <p:spPr bwMode="auto">
            <a:xfrm>
              <a:off x="4524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14</a:t>
              </a:r>
            </a:p>
          </p:txBody>
        </p:sp>
        <p:sp>
          <p:nvSpPr>
            <p:cNvPr id="271" name="Text Box 65"/>
            <p:cNvSpPr txBox="1">
              <a:spLocks noChangeArrowheads="1"/>
            </p:cNvSpPr>
            <p:nvPr/>
          </p:nvSpPr>
          <p:spPr bwMode="auto">
            <a:xfrm>
              <a:off x="1332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16</a:t>
              </a:r>
            </a:p>
          </p:txBody>
        </p:sp>
        <p:sp>
          <p:nvSpPr>
            <p:cNvPr id="272" name="Text Box 66"/>
            <p:cNvSpPr txBox="1">
              <a:spLocks noChangeArrowheads="1"/>
            </p:cNvSpPr>
            <p:nvPr/>
          </p:nvSpPr>
          <p:spPr bwMode="auto">
            <a:xfrm>
              <a:off x="1116" y="338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15</a:t>
              </a:r>
            </a:p>
          </p:txBody>
        </p:sp>
      </p:grpSp>
      <p:grpSp>
        <p:nvGrpSpPr>
          <p:cNvPr id="273" name="Group 67"/>
          <p:cNvGrpSpPr/>
          <p:nvPr/>
        </p:nvGrpSpPr>
        <p:grpSpPr>
          <a:xfrm>
            <a:off x="4108872" y="3663070"/>
            <a:ext cx="196850" cy="817563"/>
            <a:chOff x="1496" y="2481"/>
            <a:chExt cx="124" cy="515"/>
          </a:xfrm>
        </p:grpSpPr>
        <p:sp>
          <p:nvSpPr>
            <p:cNvPr id="274" name="Line 68"/>
            <p:cNvSpPr>
              <a:spLocks noChangeShapeType="1"/>
            </p:cNvSpPr>
            <p:nvPr/>
          </p:nvSpPr>
          <p:spPr bwMode="auto">
            <a:xfrm flipH="1">
              <a:off x="1496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5" name="Text Box 69"/>
            <p:cNvSpPr txBox="1">
              <a:spLocks noChangeArrowheads="1"/>
            </p:cNvSpPr>
            <p:nvPr/>
          </p:nvSpPr>
          <p:spPr bwMode="auto">
            <a:xfrm>
              <a:off x="1500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2</a:t>
              </a:r>
            </a:p>
          </p:txBody>
        </p:sp>
      </p:grpSp>
      <p:grpSp>
        <p:nvGrpSpPr>
          <p:cNvPr id="276" name="Group 70"/>
          <p:cNvGrpSpPr/>
          <p:nvPr/>
        </p:nvGrpSpPr>
        <p:grpSpPr>
          <a:xfrm>
            <a:off x="4475585" y="3663070"/>
            <a:ext cx="192087" cy="817563"/>
            <a:chOff x="1727" y="2481"/>
            <a:chExt cx="121" cy="515"/>
          </a:xfrm>
        </p:grpSpPr>
        <p:sp>
          <p:nvSpPr>
            <p:cNvPr id="277" name="Line 71"/>
            <p:cNvSpPr>
              <a:spLocks noChangeShapeType="1"/>
            </p:cNvSpPr>
            <p:nvPr/>
          </p:nvSpPr>
          <p:spPr bwMode="auto">
            <a:xfrm flipH="1">
              <a:off x="1727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8" name="Text Box 72"/>
            <p:cNvSpPr txBox="1">
              <a:spLocks noChangeArrowheads="1"/>
            </p:cNvSpPr>
            <p:nvPr/>
          </p:nvSpPr>
          <p:spPr bwMode="auto">
            <a:xfrm>
              <a:off x="1728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3</a:t>
              </a:r>
            </a:p>
          </p:txBody>
        </p:sp>
      </p:grpSp>
      <p:grpSp>
        <p:nvGrpSpPr>
          <p:cNvPr id="279" name="Group 73"/>
          <p:cNvGrpSpPr/>
          <p:nvPr/>
        </p:nvGrpSpPr>
        <p:grpSpPr>
          <a:xfrm>
            <a:off x="4834360" y="3663070"/>
            <a:ext cx="195262" cy="817563"/>
            <a:chOff x="1953" y="2481"/>
            <a:chExt cx="123" cy="515"/>
          </a:xfrm>
        </p:grpSpPr>
        <p:sp>
          <p:nvSpPr>
            <p:cNvPr id="280" name="Line 74"/>
            <p:cNvSpPr>
              <a:spLocks noChangeShapeType="1"/>
            </p:cNvSpPr>
            <p:nvPr/>
          </p:nvSpPr>
          <p:spPr bwMode="auto">
            <a:xfrm flipH="1">
              <a:off x="1953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1" name="Text Box 75"/>
            <p:cNvSpPr txBox="1">
              <a:spLocks noChangeArrowheads="1"/>
            </p:cNvSpPr>
            <p:nvPr/>
          </p:nvSpPr>
          <p:spPr bwMode="auto">
            <a:xfrm>
              <a:off x="1956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4</a:t>
              </a:r>
            </a:p>
          </p:txBody>
        </p:sp>
      </p:grpSp>
      <p:grpSp>
        <p:nvGrpSpPr>
          <p:cNvPr id="282" name="Group 76"/>
          <p:cNvGrpSpPr/>
          <p:nvPr/>
        </p:nvGrpSpPr>
        <p:grpSpPr>
          <a:xfrm>
            <a:off x="5197897" y="3663070"/>
            <a:ext cx="250825" cy="817563"/>
            <a:chOff x="2182" y="2481"/>
            <a:chExt cx="158" cy="515"/>
          </a:xfrm>
        </p:grpSpPr>
        <p:sp>
          <p:nvSpPr>
            <p:cNvPr id="283" name="Line 77"/>
            <p:cNvSpPr>
              <a:spLocks noChangeShapeType="1"/>
            </p:cNvSpPr>
            <p:nvPr/>
          </p:nvSpPr>
          <p:spPr bwMode="auto">
            <a:xfrm flipH="1">
              <a:off x="2182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4" name="Text Box 78"/>
            <p:cNvSpPr txBox="1">
              <a:spLocks noChangeArrowheads="1"/>
            </p:cNvSpPr>
            <p:nvPr/>
          </p:nvSpPr>
          <p:spPr bwMode="auto">
            <a:xfrm>
              <a:off x="2220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5</a:t>
              </a:r>
            </a:p>
          </p:txBody>
        </p:sp>
      </p:grpSp>
      <p:grpSp>
        <p:nvGrpSpPr>
          <p:cNvPr id="285" name="Group 79"/>
          <p:cNvGrpSpPr/>
          <p:nvPr/>
        </p:nvGrpSpPr>
        <p:grpSpPr>
          <a:xfrm>
            <a:off x="5539210" y="3663070"/>
            <a:ext cx="271462" cy="817563"/>
            <a:chOff x="2397" y="2481"/>
            <a:chExt cx="171" cy="515"/>
          </a:xfrm>
        </p:grpSpPr>
        <p:sp>
          <p:nvSpPr>
            <p:cNvPr id="286" name="Line 80"/>
            <p:cNvSpPr>
              <a:spLocks noChangeShapeType="1"/>
            </p:cNvSpPr>
            <p:nvPr/>
          </p:nvSpPr>
          <p:spPr bwMode="auto">
            <a:xfrm flipH="1">
              <a:off x="2397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7" name="Text Box 81"/>
            <p:cNvSpPr txBox="1">
              <a:spLocks noChangeArrowheads="1"/>
            </p:cNvSpPr>
            <p:nvPr/>
          </p:nvSpPr>
          <p:spPr bwMode="auto">
            <a:xfrm>
              <a:off x="2448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6</a:t>
              </a:r>
            </a:p>
          </p:txBody>
        </p:sp>
      </p:grpSp>
      <p:grpSp>
        <p:nvGrpSpPr>
          <p:cNvPr id="288" name="Group 82"/>
          <p:cNvGrpSpPr/>
          <p:nvPr/>
        </p:nvGrpSpPr>
        <p:grpSpPr>
          <a:xfrm>
            <a:off x="5921797" y="3663070"/>
            <a:ext cx="212725" cy="817563"/>
            <a:chOff x="2638" y="2481"/>
            <a:chExt cx="134" cy="515"/>
          </a:xfrm>
        </p:grpSpPr>
        <p:sp>
          <p:nvSpPr>
            <p:cNvPr id="289" name="Line 83"/>
            <p:cNvSpPr>
              <a:spLocks noChangeShapeType="1"/>
            </p:cNvSpPr>
            <p:nvPr/>
          </p:nvSpPr>
          <p:spPr bwMode="auto">
            <a:xfrm flipH="1">
              <a:off x="2638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0" name="Text Box 84"/>
            <p:cNvSpPr txBox="1">
              <a:spLocks noChangeArrowheads="1"/>
            </p:cNvSpPr>
            <p:nvPr/>
          </p:nvSpPr>
          <p:spPr bwMode="auto">
            <a:xfrm>
              <a:off x="2652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7</a:t>
              </a:r>
            </a:p>
          </p:txBody>
        </p:sp>
      </p:grpSp>
      <p:grpSp>
        <p:nvGrpSpPr>
          <p:cNvPr id="291" name="Group 85"/>
          <p:cNvGrpSpPr/>
          <p:nvPr/>
        </p:nvGrpSpPr>
        <p:grpSpPr>
          <a:xfrm>
            <a:off x="6285335" y="3663070"/>
            <a:ext cx="230187" cy="817563"/>
            <a:chOff x="2867" y="2481"/>
            <a:chExt cx="145" cy="515"/>
          </a:xfrm>
        </p:grpSpPr>
        <p:sp>
          <p:nvSpPr>
            <p:cNvPr id="292" name="Line 86"/>
            <p:cNvSpPr>
              <a:spLocks noChangeShapeType="1"/>
            </p:cNvSpPr>
            <p:nvPr/>
          </p:nvSpPr>
          <p:spPr bwMode="auto">
            <a:xfrm flipH="1">
              <a:off x="2867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3" name="Text Box 87"/>
            <p:cNvSpPr txBox="1">
              <a:spLocks noChangeArrowheads="1"/>
            </p:cNvSpPr>
            <p:nvPr/>
          </p:nvSpPr>
          <p:spPr bwMode="auto">
            <a:xfrm>
              <a:off x="2892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8</a:t>
              </a:r>
            </a:p>
          </p:txBody>
        </p:sp>
      </p:grpSp>
      <p:grpSp>
        <p:nvGrpSpPr>
          <p:cNvPr id="294" name="Group 88"/>
          <p:cNvGrpSpPr/>
          <p:nvPr/>
        </p:nvGrpSpPr>
        <p:grpSpPr>
          <a:xfrm>
            <a:off x="6647285" y="3663070"/>
            <a:ext cx="211137" cy="817563"/>
            <a:chOff x="3095" y="2481"/>
            <a:chExt cx="133" cy="515"/>
          </a:xfrm>
        </p:grpSpPr>
        <p:sp>
          <p:nvSpPr>
            <p:cNvPr id="295" name="Line 89"/>
            <p:cNvSpPr>
              <a:spLocks noChangeShapeType="1"/>
            </p:cNvSpPr>
            <p:nvPr/>
          </p:nvSpPr>
          <p:spPr bwMode="auto">
            <a:xfrm flipH="1">
              <a:off x="3095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6" name="Text Box 90"/>
            <p:cNvSpPr txBox="1">
              <a:spLocks noChangeArrowheads="1"/>
            </p:cNvSpPr>
            <p:nvPr/>
          </p:nvSpPr>
          <p:spPr bwMode="auto">
            <a:xfrm>
              <a:off x="3108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9</a:t>
              </a:r>
            </a:p>
          </p:txBody>
        </p:sp>
      </p:grpSp>
      <p:grpSp>
        <p:nvGrpSpPr>
          <p:cNvPr id="297" name="Group 91"/>
          <p:cNvGrpSpPr/>
          <p:nvPr/>
        </p:nvGrpSpPr>
        <p:grpSpPr>
          <a:xfrm>
            <a:off x="7009235" y="3663070"/>
            <a:ext cx="230187" cy="817563"/>
            <a:chOff x="3323" y="2481"/>
            <a:chExt cx="145" cy="515"/>
          </a:xfrm>
        </p:grpSpPr>
        <p:sp>
          <p:nvSpPr>
            <p:cNvPr id="298" name="Line 92"/>
            <p:cNvSpPr>
              <a:spLocks noChangeShapeType="1"/>
            </p:cNvSpPr>
            <p:nvPr/>
          </p:nvSpPr>
          <p:spPr bwMode="auto">
            <a:xfrm flipH="1">
              <a:off x="3323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9" name="Text Box 93"/>
            <p:cNvSpPr txBox="1">
              <a:spLocks noChangeArrowheads="1"/>
            </p:cNvSpPr>
            <p:nvPr/>
          </p:nvSpPr>
          <p:spPr bwMode="auto">
            <a:xfrm>
              <a:off x="3348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10</a:t>
              </a:r>
            </a:p>
          </p:txBody>
        </p:sp>
      </p:grpSp>
      <p:grpSp>
        <p:nvGrpSpPr>
          <p:cNvPr id="300" name="Group 94"/>
          <p:cNvGrpSpPr/>
          <p:nvPr/>
        </p:nvGrpSpPr>
        <p:grpSpPr>
          <a:xfrm>
            <a:off x="7372772" y="3663070"/>
            <a:ext cx="190500" cy="817563"/>
            <a:chOff x="3552" y="2481"/>
            <a:chExt cx="120" cy="515"/>
          </a:xfrm>
        </p:grpSpPr>
        <p:sp>
          <p:nvSpPr>
            <p:cNvPr id="301" name="Line 95"/>
            <p:cNvSpPr>
              <a:spLocks noChangeShapeType="1"/>
            </p:cNvSpPr>
            <p:nvPr/>
          </p:nvSpPr>
          <p:spPr bwMode="auto">
            <a:xfrm flipH="1">
              <a:off x="3552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2" name="Text Box 96"/>
            <p:cNvSpPr txBox="1">
              <a:spLocks noChangeArrowheads="1"/>
            </p:cNvSpPr>
            <p:nvPr/>
          </p:nvSpPr>
          <p:spPr bwMode="auto">
            <a:xfrm>
              <a:off x="3552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11</a:t>
              </a:r>
            </a:p>
          </p:txBody>
        </p:sp>
      </p:grpSp>
      <p:grpSp>
        <p:nvGrpSpPr>
          <p:cNvPr id="303" name="Group 97"/>
          <p:cNvGrpSpPr/>
          <p:nvPr/>
        </p:nvGrpSpPr>
        <p:grpSpPr>
          <a:xfrm>
            <a:off x="7734722" y="3663070"/>
            <a:ext cx="228600" cy="817563"/>
            <a:chOff x="3780" y="2481"/>
            <a:chExt cx="144" cy="515"/>
          </a:xfrm>
        </p:grpSpPr>
        <p:sp>
          <p:nvSpPr>
            <p:cNvPr id="304" name="Line 98"/>
            <p:cNvSpPr>
              <a:spLocks noChangeShapeType="1"/>
            </p:cNvSpPr>
            <p:nvPr/>
          </p:nvSpPr>
          <p:spPr bwMode="auto">
            <a:xfrm flipH="1">
              <a:off x="3780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5" name="Text Box 99"/>
            <p:cNvSpPr txBox="1">
              <a:spLocks noChangeArrowheads="1"/>
            </p:cNvSpPr>
            <p:nvPr/>
          </p:nvSpPr>
          <p:spPr bwMode="auto">
            <a:xfrm>
              <a:off x="3804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12</a:t>
              </a:r>
            </a:p>
          </p:txBody>
        </p:sp>
      </p:grpSp>
      <p:grpSp>
        <p:nvGrpSpPr>
          <p:cNvPr id="306" name="Group 100"/>
          <p:cNvGrpSpPr/>
          <p:nvPr/>
        </p:nvGrpSpPr>
        <p:grpSpPr>
          <a:xfrm>
            <a:off x="8096672" y="3663070"/>
            <a:ext cx="209550" cy="817563"/>
            <a:chOff x="4008" y="2481"/>
            <a:chExt cx="132" cy="515"/>
          </a:xfrm>
        </p:grpSpPr>
        <p:sp>
          <p:nvSpPr>
            <p:cNvPr id="307" name="Line 101"/>
            <p:cNvSpPr>
              <a:spLocks noChangeShapeType="1"/>
            </p:cNvSpPr>
            <p:nvPr/>
          </p:nvSpPr>
          <p:spPr bwMode="auto">
            <a:xfrm flipH="1">
              <a:off x="4008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8" name="Text Box 102"/>
            <p:cNvSpPr txBox="1">
              <a:spLocks noChangeArrowheads="1"/>
            </p:cNvSpPr>
            <p:nvPr/>
          </p:nvSpPr>
          <p:spPr bwMode="auto">
            <a:xfrm>
              <a:off x="4020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13</a:t>
              </a:r>
            </a:p>
          </p:txBody>
        </p:sp>
      </p:grpSp>
      <p:grpSp>
        <p:nvGrpSpPr>
          <p:cNvPr id="309" name="Group 103"/>
          <p:cNvGrpSpPr/>
          <p:nvPr/>
        </p:nvGrpSpPr>
        <p:grpSpPr>
          <a:xfrm>
            <a:off x="8447510" y="3663070"/>
            <a:ext cx="220662" cy="817563"/>
            <a:chOff x="4229" y="2481"/>
            <a:chExt cx="139" cy="515"/>
          </a:xfrm>
        </p:grpSpPr>
        <p:sp>
          <p:nvSpPr>
            <p:cNvPr id="310" name="Line 104"/>
            <p:cNvSpPr>
              <a:spLocks noChangeShapeType="1"/>
            </p:cNvSpPr>
            <p:nvPr/>
          </p:nvSpPr>
          <p:spPr bwMode="auto">
            <a:xfrm flipH="1">
              <a:off x="4229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1" name="Text Box 105"/>
            <p:cNvSpPr txBox="1">
              <a:spLocks noChangeArrowheads="1"/>
            </p:cNvSpPr>
            <p:nvPr/>
          </p:nvSpPr>
          <p:spPr bwMode="auto">
            <a:xfrm>
              <a:off x="4248" y="2652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14</a:t>
              </a:r>
            </a:p>
          </p:txBody>
        </p:sp>
      </p:grpSp>
      <p:grpSp>
        <p:nvGrpSpPr>
          <p:cNvPr id="312" name="Group 106"/>
          <p:cNvGrpSpPr/>
          <p:nvPr/>
        </p:nvGrpSpPr>
        <p:grpSpPr>
          <a:xfrm>
            <a:off x="9171410" y="3663070"/>
            <a:ext cx="277812" cy="817563"/>
            <a:chOff x="4685" y="2481"/>
            <a:chExt cx="175" cy="515"/>
          </a:xfrm>
        </p:grpSpPr>
        <p:sp>
          <p:nvSpPr>
            <p:cNvPr id="313" name="Line 107"/>
            <p:cNvSpPr>
              <a:spLocks noChangeShapeType="1"/>
            </p:cNvSpPr>
            <p:nvPr/>
          </p:nvSpPr>
          <p:spPr bwMode="auto">
            <a:xfrm flipH="1">
              <a:off x="4685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4" name="Text Box 108"/>
            <p:cNvSpPr txBox="1">
              <a:spLocks noChangeArrowheads="1"/>
            </p:cNvSpPr>
            <p:nvPr/>
          </p:nvSpPr>
          <p:spPr bwMode="auto">
            <a:xfrm>
              <a:off x="4740" y="266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16</a:t>
              </a:r>
            </a:p>
          </p:txBody>
        </p:sp>
      </p:grpSp>
      <p:grpSp>
        <p:nvGrpSpPr>
          <p:cNvPr id="315" name="Group 109"/>
          <p:cNvGrpSpPr/>
          <p:nvPr/>
        </p:nvGrpSpPr>
        <p:grpSpPr>
          <a:xfrm>
            <a:off x="8823747" y="3663070"/>
            <a:ext cx="263525" cy="817563"/>
            <a:chOff x="4466" y="2481"/>
            <a:chExt cx="166" cy="515"/>
          </a:xfrm>
        </p:grpSpPr>
        <p:sp>
          <p:nvSpPr>
            <p:cNvPr id="316" name="Line 110"/>
            <p:cNvSpPr>
              <a:spLocks noChangeShapeType="1"/>
            </p:cNvSpPr>
            <p:nvPr/>
          </p:nvSpPr>
          <p:spPr bwMode="auto">
            <a:xfrm flipH="1">
              <a:off x="4466" y="2481"/>
              <a:ext cx="0" cy="515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7" name="Text Box 111"/>
            <p:cNvSpPr txBox="1">
              <a:spLocks noChangeArrowheads="1"/>
            </p:cNvSpPr>
            <p:nvPr/>
          </p:nvSpPr>
          <p:spPr bwMode="auto">
            <a:xfrm>
              <a:off x="4512" y="2664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15</a:t>
              </a:r>
            </a:p>
          </p:txBody>
        </p:sp>
      </p:grpSp>
      <p:grpSp>
        <p:nvGrpSpPr>
          <p:cNvPr id="318" name="Group 112"/>
          <p:cNvGrpSpPr/>
          <p:nvPr/>
        </p:nvGrpSpPr>
        <p:grpSpPr>
          <a:xfrm>
            <a:off x="3457997" y="3161420"/>
            <a:ext cx="5905500" cy="1922463"/>
            <a:chOff x="1086" y="2165"/>
            <a:chExt cx="3720" cy="1211"/>
          </a:xfrm>
        </p:grpSpPr>
        <p:sp>
          <p:nvSpPr>
            <p:cNvPr id="319" name="Line 113"/>
            <p:cNvSpPr>
              <a:spLocks noChangeShapeType="1"/>
            </p:cNvSpPr>
            <p:nvPr/>
          </p:nvSpPr>
          <p:spPr bwMode="auto">
            <a:xfrm flipH="1" flipV="1">
              <a:off x="1116" y="3116"/>
              <a:ext cx="240" cy="13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20" name="Group 114"/>
            <p:cNvGrpSpPr/>
            <p:nvPr/>
          </p:nvGrpSpPr>
          <p:grpSpPr>
            <a:xfrm>
              <a:off x="1086" y="2165"/>
              <a:ext cx="3720" cy="1211"/>
              <a:chOff x="1086" y="2165"/>
              <a:chExt cx="3720" cy="1211"/>
            </a:xfrm>
          </p:grpSpPr>
          <p:grpSp>
            <p:nvGrpSpPr>
              <p:cNvPr id="321" name="Group 115"/>
              <p:cNvGrpSpPr/>
              <p:nvPr/>
            </p:nvGrpSpPr>
            <p:grpSpPr>
              <a:xfrm>
                <a:off x="1086" y="2165"/>
                <a:ext cx="3720" cy="1211"/>
                <a:chOff x="1086" y="2165"/>
                <a:chExt cx="3720" cy="1211"/>
              </a:xfrm>
            </p:grpSpPr>
            <p:grpSp>
              <p:nvGrpSpPr>
                <p:cNvPr id="323" name="Group 116"/>
                <p:cNvGrpSpPr/>
                <p:nvPr/>
              </p:nvGrpSpPr>
              <p:grpSpPr>
                <a:xfrm>
                  <a:off x="1086" y="2165"/>
                  <a:ext cx="3720" cy="1211"/>
                  <a:chOff x="1086" y="2165"/>
                  <a:chExt cx="3720" cy="1211"/>
                </a:xfrm>
              </p:grpSpPr>
              <p:grpSp>
                <p:nvGrpSpPr>
                  <p:cNvPr id="328" name="Group 117"/>
                  <p:cNvGrpSpPr/>
                  <p:nvPr/>
                </p:nvGrpSpPr>
                <p:grpSpPr>
                  <a:xfrm>
                    <a:off x="2832" y="2165"/>
                    <a:ext cx="970" cy="1207"/>
                    <a:chOff x="2832" y="2165"/>
                    <a:chExt cx="970" cy="1207"/>
                  </a:xfrm>
                </p:grpSpPr>
                <p:sp>
                  <p:nvSpPr>
                    <p:cNvPr id="360" name="Freeform 118"/>
                    <p:cNvSpPr/>
                    <p:nvPr/>
                  </p:nvSpPr>
                  <p:spPr bwMode="auto">
                    <a:xfrm>
                      <a:off x="2832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1" name="Freeform 119"/>
                    <p:cNvSpPr/>
                    <p:nvPr/>
                  </p:nvSpPr>
                  <p:spPr bwMode="auto">
                    <a:xfrm flipH="1">
                      <a:off x="3317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29" name="Group 120"/>
                  <p:cNvGrpSpPr/>
                  <p:nvPr/>
                </p:nvGrpSpPr>
                <p:grpSpPr>
                  <a:xfrm>
                    <a:off x="3060" y="2165"/>
                    <a:ext cx="970" cy="1207"/>
                    <a:chOff x="3060" y="2165"/>
                    <a:chExt cx="970" cy="1207"/>
                  </a:xfrm>
                </p:grpSpPr>
                <p:sp>
                  <p:nvSpPr>
                    <p:cNvPr id="358" name="Freeform 121"/>
                    <p:cNvSpPr/>
                    <p:nvPr/>
                  </p:nvSpPr>
                  <p:spPr bwMode="auto">
                    <a:xfrm>
                      <a:off x="3060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9" name="Freeform 122"/>
                    <p:cNvSpPr/>
                    <p:nvPr/>
                  </p:nvSpPr>
                  <p:spPr bwMode="auto">
                    <a:xfrm flipH="1">
                      <a:off x="3545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30" name="Group 123"/>
                  <p:cNvGrpSpPr/>
                  <p:nvPr/>
                </p:nvGrpSpPr>
                <p:grpSpPr>
                  <a:xfrm>
                    <a:off x="3288" y="2165"/>
                    <a:ext cx="970" cy="1207"/>
                    <a:chOff x="3288" y="2165"/>
                    <a:chExt cx="970" cy="1207"/>
                  </a:xfrm>
                </p:grpSpPr>
                <p:sp>
                  <p:nvSpPr>
                    <p:cNvPr id="356" name="Freeform 124"/>
                    <p:cNvSpPr/>
                    <p:nvPr/>
                  </p:nvSpPr>
                  <p:spPr bwMode="auto">
                    <a:xfrm>
                      <a:off x="3288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7" name="Freeform 125"/>
                    <p:cNvSpPr/>
                    <p:nvPr/>
                  </p:nvSpPr>
                  <p:spPr bwMode="auto">
                    <a:xfrm flipH="1">
                      <a:off x="3773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31" name="Group 126"/>
                  <p:cNvGrpSpPr/>
                  <p:nvPr/>
                </p:nvGrpSpPr>
                <p:grpSpPr>
                  <a:xfrm>
                    <a:off x="3516" y="2165"/>
                    <a:ext cx="970" cy="1207"/>
                    <a:chOff x="3516" y="2165"/>
                    <a:chExt cx="970" cy="1207"/>
                  </a:xfrm>
                </p:grpSpPr>
                <p:sp>
                  <p:nvSpPr>
                    <p:cNvPr id="354" name="Freeform 127"/>
                    <p:cNvSpPr/>
                    <p:nvPr/>
                  </p:nvSpPr>
                  <p:spPr bwMode="auto">
                    <a:xfrm>
                      <a:off x="3516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5" name="Freeform 128"/>
                    <p:cNvSpPr/>
                    <p:nvPr/>
                  </p:nvSpPr>
                  <p:spPr bwMode="auto">
                    <a:xfrm flipH="1">
                      <a:off x="4001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32" name="Group 129"/>
                  <p:cNvGrpSpPr/>
                  <p:nvPr/>
                </p:nvGrpSpPr>
                <p:grpSpPr>
                  <a:xfrm>
                    <a:off x="3744" y="2165"/>
                    <a:ext cx="970" cy="1207"/>
                    <a:chOff x="3744" y="2165"/>
                    <a:chExt cx="970" cy="1207"/>
                  </a:xfrm>
                </p:grpSpPr>
                <p:sp>
                  <p:nvSpPr>
                    <p:cNvPr id="352" name="Freeform 130"/>
                    <p:cNvSpPr/>
                    <p:nvPr/>
                  </p:nvSpPr>
                  <p:spPr bwMode="auto">
                    <a:xfrm>
                      <a:off x="3744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3" name="Freeform 131"/>
                    <p:cNvSpPr/>
                    <p:nvPr/>
                  </p:nvSpPr>
                  <p:spPr bwMode="auto">
                    <a:xfrm flipH="1">
                      <a:off x="4229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33" name="Group 132"/>
                  <p:cNvGrpSpPr/>
                  <p:nvPr/>
                </p:nvGrpSpPr>
                <p:grpSpPr>
                  <a:xfrm>
                    <a:off x="1121" y="2165"/>
                    <a:ext cx="3685" cy="1211"/>
                    <a:chOff x="1121" y="2165"/>
                    <a:chExt cx="3685" cy="1211"/>
                  </a:xfrm>
                </p:grpSpPr>
                <p:sp>
                  <p:nvSpPr>
                    <p:cNvPr id="348" name="Freeform 133"/>
                    <p:cNvSpPr/>
                    <p:nvPr/>
                  </p:nvSpPr>
                  <p:spPr bwMode="auto">
                    <a:xfrm>
                      <a:off x="1121" y="2201"/>
                      <a:ext cx="407" cy="1175"/>
                    </a:xfrm>
                    <a:custGeom>
                      <a:gdLst>
                        <a:gd name="T0" fmla="*/ 95 w 407"/>
                        <a:gd name="T1" fmla="*/ 1175 h 1175"/>
                        <a:gd name="T2" fmla="*/ 95 w 407"/>
                        <a:gd name="T3" fmla="*/ 1071 h 1175"/>
                        <a:gd name="T4" fmla="*/ 407 w 407"/>
                        <a:gd name="T5" fmla="*/ 872 h 1175"/>
                        <a:gd name="T6" fmla="*/ 407 w 407"/>
                        <a:gd name="T7" fmla="*/ 191 h 1175"/>
                        <a:gd name="T8" fmla="*/ 0 w 407"/>
                        <a:gd name="T9" fmla="*/ 0 h 1175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407" h="1175">
                          <a:moveTo>
                            <a:pt x="95" y="1175"/>
                          </a:moveTo>
                          <a:lnTo>
                            <a:pt x="95" y="1071"/>
                          </a:lnTo>
                          <a:lnTo>
                            <a:pt x="407" y="872"/>
                          </a:lnTo>
                          <a:lnTo>
                            <a:pt x="407" y="191"/>
                          </a:lnTo>
                          <a:lnTo>
                            <a:pt x="0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49" name="Group 134"/>
                    <p:cNvGrpSpPr/>
                    <p:nvPr/>
                  </p:nvGrpSpPr>
                  <p:grpSpPr>
                    <a:xfrm>
                      <a:off x="4199" y="2165"/>
                      <a:ext cx="607" cy="1207"/>
                      <a:chOff x="4199" y="2165"/>
                      <a:chExt cx="607" cy="1207"/>
                    </a:xfrm>
                  </p:grpSpPr>
                  <p:sp>
                    <p:nvSpPr>
                      <p:cNvPr id="350" name="Freeform 135"/>
                      <p:cNvSpPr/>
                      <p:nvPr/>
                    </p:nvSpPr>
                    <p:spPr bwMode="auto">
                      <a:xfrm>
                        <a:off x="4199" y="2165"/>
                        <a:ext cx="486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51" name="Line 136"/>
                      <p:cNvSpPr>
                        <a:spLocks noChangeShapeType="1"/>
                      </p:cNvSpPr>
                      <p:nvPr/>
                    </p:nvSpPr>
                    <p:spPr bwMode="auto">
                      <a:xfrm>
                        <a:off x="4680" y="2172"/>
                        <a:ext cx="126" cy="6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prstDash val="dash"/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grpSp>
                <p:nvGrpSpPr>
                  <p:cNvPr id="334" name="Group 137"/>
                  <p:cNvGrpSpPr/>
                  <p:nvPr/>
                </p:nvGrpSpPr>
                <p:grpSpPr>
                  <a:xfrm>
                    <a:off x="1106" y="2165"/>
                    <a:ext cx="3700" cy="1207"/>
                    <a:chOff x="1106" y="2165"/>
                    <a:chExt cx="3700" cy="1207"/>
                  </a:xfrm>
                </p:grpSpPr>
                <p:grpSp>
                  <p:nvGrpSpPr>
                    <p:cNvPr id="341" name="Group 138"/>
                    <p:cNvGrpSpPr/>
                    <p:nvPr/>
                  </p:nvGrpSpPr>
                  <p:grpSpPr>
                    <a:xfrm>
                      <a:off x="1106" y="2165"/>
                      <a:ext cx="3700" cy="1207"/>
                      <a:chOff x="1106" y="2165"/>
                      <a:chExt cx="3700" cy="1207"/>
                    </a:xfrm>
                  </p:grpSpPr>
                  <p:sp>
                    <p:nvSpPr>
                      <p:cNvPr id="344" name="Freeform 139"/>
                      <p:cNvSpPr/>
                      <p:nvPr/>
                    </p:nvSpPr>
                    <p:spPr bwMode="auto">
                      <a:xfrm>
                        <a:off x="1106" y="2305"/>
                        <a:ext cx="192" cy="861"/>
                      </a:xfrm>
                      <a:custGeom>
                        <a:gdLst>
                          <a:gd name="T0" fmla="*/ 12 w 376"/>
                          <a:gd name="T1" fmla="*/ 1755 h 1755"/>
                          <a:gd name="T2" fmla="*/ 376 w 376"/>
                          <a:gd name="T3" fmla="*/ 1567 h 1755"/>
                          <a:gd name="T4" fmla="*/ 376 w 376"/>
                          <a:gd name="T5" fmla="*/ 180 h 1755"/>
                          <a:gd name="T6" fmla="*/ 0 w 376"/>
                          <a:gd name="T7" fmla="*/ 0 h 1755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</a:cxnLst>
                        <a:rect l="0" t="0" r="r" b="b"/>
                        <a:pathLst>
                          <a:path w="376" h="1754">
                            <a:moveTo>
                              <a:pt x="12" y="1755"/>
                            </a:moveTo>
                            <a:lnTo>
                              <a:pt x="376" y="1567"/>
                            </a:lnTo>
                            <a:lnTo>
                              <a:pt x="376" y="180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345" name="Group 140"/>
                      <p:cNvGrpSpPr/>
                      <p:nvPr/>
                    </p:nvGrpSpPr>
                    <p:grpSpPr>
                      <a:xfrm>
                        <a:off x="3971" y="2165"/>
                        <a:ext cx="835" cy="1207"/>
                        <a:chOff x="3971" y="2165"/>
                        <a:chExt cx="835" cy="1207"/>
                      </a:xfrm>
                    </p:grpSpPr>
                    <p:sp>
                      <p:nvSpPr>
                        <p:cNvPr id="346" name="Freeform 141"/>
                        <p:cNvSpPr/>
                        <p:nvPr/>
                      </p:nvSpPr>
                      <p:spPr bwMode="auto">
                        <a:xfrm>
                          <a:off x="3971" y="2165"/>
                          <a:ext cx="486" cy="1207"/>
                        </a:xfrm>
                        <a:custGeom>
                          <a:gdLst>
                            <a:gd name="T0" fmla="*/ 690 w 945"/>
                            <a:gd name="T1" fmla="*/ 2460 h 2460"/>
                            <a:gd name="T2" fmla="*/ 690 w 945"/>
                            <a:gd name="T3" fmla="*/ 2250 h 2460"/>
                            <a:gd name="T4" fmla="*/ 0 w 945"/>
                            <a:gd name="T5" fmla="*/ 1852 h 2460"/>
                            <a:gd name="T6" fmla="*/ 0 w 945"/>
                            <a:gd name="T7" fmla="*/ 465 h 2460"/>
                            <a:gd name="T8" fmla="*/ 945 w 945"/>
                            <a:gd name="T9" fmla="*/ 0 h 2460"/>
                          </a:gdLst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944" h="2460">
                              <a:moveTo>
                                <a:pt x="690" y="2460"/>
                              </a:moveTo>
                              <a:lnTo>
                                <a:pt x="690" y="2250"/>
                              </a:lnTo>
                              <a:lnTo>
                                <a:pt x="0" y="1852"/>
                              </a:lnTo>
                              <a:lnTo>
                                <a:pt x="0" y="465"/>
                              </a:lnTo>
                              <a:lnTo>
                                <a:pt x="945" y="0"/>
                              </a:lnTo>
                            </a:path>
                          </a:pathLst>
                        </a:custGeom>
                        <a:noFill/>
                        <a:ln w="9525">
                          <a:solidFill>
                            <a:srgbClr val="FF0000"/>
                          </a:solidFill>
                          <a:rou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1pPr>
                          <a:lvl2pPr marL="640080" indent="-18288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2pPr>
                          <a:lvl3pPr marL="1282700" indent="-3683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3pPr>
                          <a:lvl4pPr marL="1925955" indent="-55435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4pPr>
                          <a:lvl5pPr marL="2568575" indent="-73977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47" name="Line 142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4452" y="2166"/>
                          <a:ext cx="354" cy="1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FF0000"/>
                          </a:solidFill>
                          <a:prstDash val="dash"/>
                          <a:round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wrap="none" anchor="ctr"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1pPr>
                          <a:lvl2pPr marL="640080" indent="-18288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2pPr>
                          <a:lvl3pPr marL="1282700" indent="-3683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3pPr>
                          <a:lvl4pPr marL="1925955" indent="-55435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4pPr>
                          <a:lvl5pPr marL="2568575" indent="-73977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sp>
                  <p:nvSpPr>
                    <p:cNvPr id="342" name="Line 14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590" y="3282"/>
                      <a:ext cx="0" cy="9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prstDash val="dash"/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3" name="Line 144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4590" y="3162"/>
                      <a:ext cx="216" cy="11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prstDash val="dash"/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335" name="Group 145"/>
                  <p:cNvGrpSpPr/>
                  <p:nvPr/>
                </p:nvGrpSpPr>
                <p:grpSpPr>
                  <a:xfrm>
                    <a:off x="1086" y="2165"/>
                    <a:ext cx="3700" cy="1211"/>
                    <a:chOff x="1086" y="2165"/>
                    <a:chExt cx="3700" cy="1211"/>
                  </a:xfrm>
                </p:grpSpPr>
                <p:sp>
                  <p:nvSpPr>
                    <p:cNvPr id="336" name="Line 14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092" y="3228"/>
                      <a:ext cx="84" cy="3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7" name="Freeform 147"/>
                    <p:cNvSpPr/>
                    <p:nvPr/>
                  </p:nvSpPr>
                  <p:spPr bwMode="auto">
                    <a:xfrm>
                      <a:off x="4428" y="2231"/>
                      <a:ext cx="358" cy="1037"/>
                    </a:xfrm>
                    <a:custGeom>
                      <a:gdLst>
                        <a:gd name="T0" fmla="*/ 699 w 699"/>
                        <a:gd name="T1" fmla="*/ 2115 h 2115"/>
                        <a:gd name="T2" fmla="*/ 690 w 699"/>
                        <a:gd name="T3" fmla="*/ 2115 h 2115"/>
                        <a:gd name="T4" fmla="*/ 0 w 699"/>
                        <a:gd name="T5" fmla="*/ 1717 h 2115"/>
                        <a:gd name="T6" fmla="*/ 0 w 699"/>
                        <a:gd name="T7" fmla="*/ 330 h 2115"/>
                        <a:gd name="T8" fmla="*/ 684 w 699"/>
                        <a:gd name="T9" fmla="*/ 0 h 2115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699" h="2115">
                          <a:moveTo>
                            <a:pt x="699" y="2115"/>
                          </a:moveTo>
                          <a:lnTo>
                            <a:pt x="690" y="2115"/>
                          </a:lnTo>
                          <a:lnTo>
                            <a:pt x="0" y="1717"/>
                          </a:lnTo>
                          <a:lnTo>
                            <a:pt x="0" y="330"/>
                          </a:lnTo>
                          <a:lnTo>
                            <a:pt x="684" y="0"/>
                          </a:lnTo>
                        </a:path>
                      </a:pathLst>
                    </a:cu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8" name="Freeform 148"/>
                    <p:cNvSpPr/>
                    <p:nvPr/>
                  </p:nvSpPr>
                  <p:spPr bwMode="auto">
                    <a:xfrm flipH="1">
                      <a:off x="1271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9" name="Line 14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1086" y="2166"/>
                      <a:ext cx="186" cy="9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0" name="Line 15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1184" y="3272"/>
                      <a:ext cx="0" cy="10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324" name="Group 151"/>
                <p:cNvGrpSpPr/>
                <p:nvPr/>
              </p:nvGrpSpPr>
              <p:grpSpPr>
                <a:xfrm>
                  <a:off x="1110" y="2165"/>
                  <a:ext cx="874" cy="1207"/>
                  <a:chOff x="1110" y="2165"/>
                  <a:chExt cx="874" cy="1207"/>
                </a:xfrm>
              </p:grpSpPr>
              <p:sp>
                <p:nvSpPr>
                  <p:cNvPr id="326" name="Freeform 152"/>
                  <p:cNvSpPr/>
                  <p:nvPr/>
                </p:nvSpPr>
                <p:spPr bwMode="auto">
                  <a:xfrm flipH="1">
                    <a:off x="1499" y="2165"/>
                    <a:ext cx="485" cy="1207"/>
                  </a:xfrm>
                  <a:custGeom>
                    <a:gdLst>
                      <a:gd name="T0" fmla="*/ 690 w 945"/>
                      <a:gd name="T1" fmla="*/ 2460 h 2460"/>
                      <a:gd name="T2" fmla="*/ 690 w 945"/>
                      <a:gd name="T3" fmla="*/ 2250 h 2460"/>
                      <a:gd name="T4" fmla="*/ 0 w 945"/>
                      <a:gd name="T5" fmla="*/ 1852 h 2460"/>
                      <a:gd name="T6" fmla="*/ 0 w 945"/>
                      <a:gd name="T7" fmla="*/ 465 h 2460"/>
                      <a:gd name="T8" fmla="*/ 945 w 945"/>
                      <a:gd name="T9" fmla="*/ 0 h 24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944" h="2460">
                        <a:moveTo>
                          <a:pt x="690" y="2460"/>
                        </a:moveTo>
                        <a:lnTo>
                          <a:pt x="690" y="2250"/>
                        </a:lnTo>
                        <a:lnTo>
                          <a:pt x="0" y="1852"/>
                        </a:lnTo>
                        <a:lnTo>
                          <a:pt x="0" y="465"/>
                        </a:lnTo>
                        <a:lnTo>
                          <a:pt x="945" y="0"/>
                        </a:lnTo>
                      </a:path>
                    </a:pathLst>
                  </a:custGeom>
                  <a:noFill/>
                  <a:ln w="9525" cap="flat">
                    <a:solidFill>
                      <a:srgbClr val="FF0000"/>
                    </a:solidFill>
                    <a:prstDash val="dash"/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640080" indent="-18288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282700" indent="-3683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925955" indent="-55435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568575" indent="-73977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27" name="Line 15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110" y="2172"/>
                    <a:ext cx="384" cy="192"/>
                  </a:xfrm>
                  <a:prstGeom prst="line">
                    <a:avLst/>
                  </a:prstGeom>
                  <a:noFill/>
                  <a:ln w="9525">
                    <a:solidFill>
                      <a:srgbClr val="FF0000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640080" indent="-18288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282700" indent="-3683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925955" indent="-55435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568575" indent="-73977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25" name="Freeform 154"/>
                <p:cNvSpPr/>
                <p:nvPr/>
              </p:nvSpPr>
              <p:spPr bwMode="auto">
                <a:xfrm>
                  <a:off x="4656" y="2331"/>
                  <a:ext cx="130" cy="820"/>
                </a:xfrm>
                <a:custGeom>
                  <a:gdLst>
                    <a:gd name="T0" fmla="*/ 240 w 255"/>
                    <a:gd name="T1" fmla="*/ 1672 h 1672"/>
                    <a:gd name="T2" fmla="*/ 240 w 255"/>
                    <a:gd name="T3" fmla="*/ 1672 h 1672"/>
                    <a:gd name="T4" fmla="*/ 0 w 255"/>
                    <a:gd name="T5" fmla="*/ 1514 h 1672"/>
                    <a:gd name="T6" fmla="*/ 0 w 255"/>
                    <a:gd name="T7" fmla="*/ 127 h 1672"/>
                    <a:gd name="T8" fmla="*/ 255 w 255"/>
                    <a:gd name="T9" fmla="*/ 0 h 167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5" h="1672">
                      <a:moveTo>
                        <a:pt x="240" y="1672"/>
                      </a:moveTo>
                      <a:lnTo>
                        <a:pt x="240" y="1672"/>
                      </a:lnTo>
                      <a:lnTo>
                        <a:pt x="0" y="1514"/>
                      </a:lnTo>
                      <a:lnTo>
                        <a:pt x="0" y="127"/>
                      </a:lnTo>
                      <a:lnTo>
                        <a:pt x="255" y="0"/>
                      </a:lnTo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22" name="Line 155"/>
              <p:cNvSpPr>
                <a:spLocks noChangeShapeType="1"/>
              </p:cNvSpPr>
              <p:nvPr/>
            </p:nvSpPr>
            <p:spPr bwMode="auto">
              <a:xfrm flipH="1">
                <a:off x="1360" y="3264"/>
                <a:ext cx="0" cy="112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2" name="Rectangle 156"/>
          <p:cNvSpPr>
            <a:spLocks noChangeArrowheads="1"/>
          </p:cNvSpPr>
          <p:nvPr/>
        </p:nvSpPr>
        <p:spPr bwMode="auto">
          <a:xfrm>
            <a:off x="3383385" y="2148595"/>
            <a:ext cx="1257300" cy="438150"/>
          </a:xfrm>
          <a:prstGeom prst="rect">
            <a:avLst/>
          </a:prstGeom>
          <a:solidFill>
            <a:srgbClr val="00CCFF"/>
          </a:solidFill>
          <a:ln w="9525">
            <a:miter lim="800000"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CCFF"/>
            </a:extrusionClr>
            <a:contourClr>
              <a:srgbClr val="00CCFF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2000" b="1">
                <a:solidFill>
                  <a:srgbClr val="EDE7E3"/>
                </a:solidFill>
                <a:latin typeface="Times New Roman" panose="02020603050405020304" pitchFamily="18" charset="0"/>
                <a:ea typeface="楷体_GB2312" pitchFamily="49" charset="-122"/>
              </a:rPr>
              <a:t>槽展开</a:t>
            </a:r>
          </a:p>
        </p:txBody>
      </p:sp>
      <p:grpSp>
        <p:nvGrpSpPr>
          <p:cNvPr id="363" name="Group 157"/>
          <p:cNvGrpSpPr/>
          <p:nvPr/>
        </p:nvGrpSpPr>
        <p:grpSpPr>
          <a:xfrm>
            <a:off x="4634335" y="2164470"/>
            <a:ext cx="2089150" cy="406400"/>
            <a:chOff x="1776" y="1346"/>
            <a:chExt cx="1316" cy="256"/>
          </a:xfrm>
        </p:grpSpPr>
        <p:sp>
          <p:nvSpPr>
            <p:cNvPr id="364" name="AutoShape 158"/>
            <p:cNvSpPr>
              <a:spLocks noChangeArrowheads="1"/>
            </p:cNvSpPr>
            <p:nvPr/>
          </p:nvSpPr>
          <p:spPr bwMode="auto">
            <a:xfrm>
              <a:off x="1776" y="1442"/>
              <a:ext cx="304" cy="64"/>
            </a:xfrm>
            <a:prstGeom prst="rightArrow">
              <a:avLst>
                <a:gd name="adj1" fmla="val 50000"/>
                <a:gd name="adj2" fmla="val 118750"/>
              </a:avLst>
            </a:prstGeom>
            <a:solidFill>
              <a:srgbClr val="00CCFF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CCFF"/>
              </a:extrusionClr>
              <a:contourClr>
                <a:srgbClr val="00CC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5" name="Text Box 159"/>
            <p:cNvSpPr txBox="1">
              <a:spLocks noChangeArrowheads="1"/>
            </p:cNvSpPr>
            <p:nvPr/>
          </p:nvSpPr>
          <p:spPr bwMode="auto">
            <a:xfrm>
              <a:off x="2072" y="1346"/>
              <a:ext cx="1020" cy="256"/>
            </a:xfrm>
            <a:prstGeom prst="rect">
              <a:avLst/>
            </a:prstGeom>
            <a:solidFill>
              <a:srgbClr val="00CCFF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CCFF"/>
              </a:extrusionClr>
              <a:contourClr>
                <a:srgbClr val="00CC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 b="1">
                  <a:solidFill>
                    <a:srgbClr val="EDE7E3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绕组放置</a:t>
              </a:r>
            </a:p>
          </p:txBody>
        </p:sp>
      </p:grpSp>
      <p:grpSp>
        <p:nvGrpSpPr>
          <p:cNvPr id="366" name="Group 160"/>
          <p:cNvGrpSpPr/>
          <p:nvPr/>
        </p:nvGrpSpPr>
        <p:grpSpPr>
          <a:xfrm>
            <a:off x="6717135" y="2164470"/>
            <a:ext cx="2603500" cy="406400"/>
            <a:chOff x="3088" y="1346"/>
            <a:chExt cx="1640" cy="256"/>
          </a:xfrm>
        </p:grpSpPr>
        <p:sp>
          <p:nvSpPr>
            <p:cNvPr id="367" name="AutoShape 161"/>
            <p:cNvSpPr>
              <a:spLocks noChangeArrowheads="1"/>
            </p:cNvSpPr>
            <p:nvPr/>
          </p:nvSpPr>
          <p:spPr bwMode="auto">
            <a:xfrm>
              <a:off x="3088" y="1442"/>
              <a:ext cx="304" cy="64"/>
            </a:xfrm>
            <a:prstGeom prst="rightArrow">
              <a:avLst>
                <a:gd name="adj1" fmla="val 50000"/>
                <a:gd name="adj2" fmla="val 118750"/>
              </a:avLst>
            </a:prstGeom>
            <a:solidFill>
              <a:srgbClr val="00CCFF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CCFF"/>
              </a:extrusionClr>
              <a:contourClr>
                <a:srgbClr val="00CC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8" name="Text Box 162"/>
            <p:cNvSpPr txBox="1">
              <a:spLocks noChangeArrowheads="1"/>
            </p:cNvSpPr>
            <p:nvPr/>
          </p:nvSpPr>
          <p:spPr bwMode="auto">
            <a:xfrm>
              <a:off x="3360" y="1346"/>
              <a:ext cx="1368" cy="256"/>
            </a:xfrm>
            <a:prstGeom prst="rect">
              <a:avLst/>
            </a:prstGeom>
            <a:solidFill>
              <a:srgbClr val="00CCFF"/>
            </a:solidFill>
            <a:ln w="9525">
              <a:miter lim="800000"/>
            </a:ln>
            <a:effectLst/>
            <a:scene3d>
              <a:camera prst="legacyObliqueTopRight"/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00CCFF"/>
              </a:extrusionClr>
              <a:contourClr>
                <a:srgbClr val="00CCFF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  <a:flatTx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 b="1">
                  <a:solidFill>
                    <a:srgbClr val="EDE7E3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安放磁极、电刷</a:t>
              </a:r>
            </a:p>
          </p:txBody>
        </p:sp>
      </p:grpSp>
      <p:grpSp>
        <p:nvGrpSpPr>
          <p:cNvPr id="369" name="Group 163"/>
          <p:cNvGrpSpPr/>
          <p:nvPr/>
        </p:nvGrpSpPr>
        <p:grpSpPr>
          <a:xfrm>
            <a:off x="3477047" y="2740733"/>
            <a:ext cx="5854700" cy="1509712"/>
            <a:chOff x="1098" y="1900"/>
            <a:chExt cx="3688" cy="951"/>
          </a:xfrm>
        </p:grpSpPr>
        <p:sp>
          <p:nvSpPr>
            <p:cNvPr id="370" name="Rectangle 164"/>
            <p:cNvSpPr>
              <a:spLocks noChangeArrowheads="1"/>
            </p:cNvSpPr>
            <p:nvPr/>
          </p:nvSpPr>
          <p:spPr bwMode="auto">
            <a:xfrm>
              <a:off x="1406" y="2643"/>
              <a:ext cx="639" cy="208"/>
            </a:xfrm>
            <a:prstGeom prst="rect">
              <a:avLst/>
            </a:prstGeom>
            <a:gradFill rotWithShape="0">
              <a:gsLst>
                <a:gs pos="0">
                  <a:srgbClr val="FFCC99">
                    <a:gamma/>
                    <a:shade val="46275"/>
                    <a:invGamma/>
                  </a:srgbClr>
                </a:gs>
                <a:gs pos="50000">
                  <a:srgbClr val="FFCC99"/>
                </a:gs>
                <a:gs pos="100000">
                  <a:srgbClr val="FFCC99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1" name="Rectangle 165"/>
            <p:cNvSpPr>
              <a:spLocks noChangeArrowheads="1"/>
            </p:cNvSpPr>
            <p:nvPr/>
          </p:nvSpPr>
          <p:spPr bwMode="auto">
            <a:xfrm>
              <a:off x="2314" y="2643"/>
              <a:ext cx="640" cy="208"/>
            </a:xfrm>
            <a:prstGeom prst="rect">
              <a:avLst/>
            </a:prstGeom>
            <a:gradFill rotWithShape="0">
              <a:gsLst>
                <a:gs pos="0">
                  <a:srgbClr val="CCFFFF">
                    <a:gamma/>
                    <a:shade val="46275"/>
                    <a:invGamma/>
                  </a:srgbClr>
                </a:gs>
                <a:gs pos="50000">
                  <a:srgbClr val="CCFFFF"/>
                </a:gs>
                <a:gs pos="100000">
                  <a:srgbClr val="CCFF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2" name="Rectangle 166"/>
            <p:cNvSpPr>
              <a:spLocks noChangeArrowheads="1"/>
            </p:cNvSpPr>
            <p:nvPr/>
          </p:nvSpPr>
          <p:spPr bwMode="auto">
            <a:xfrm>
              <a:off x="3231" y="2643"/>
              <a:ext cx="639" cy="208"/>
            </a:xfrm>
            <a:prstGeom prst="rect">
              <a:avLst/>
            </a:prstGeom>
            <a:gradFill rotWithShape="0">
              <a:gsLst>
                <a:gs pos="0">
                  <a:srgbClr val="FFCC99">
                    <a:gamma/>
                    <a:shade val="46275"/>
                    <a:invGamma/>
                  </a:srgbClr>
                </a:gs>
                <a:gs pos="50000">
                  <a:srgbClr val="FFCC99"/>
                </a:gs>
                <a:gs pos="100000">
                  <a:srgbClr val="FFCC99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3" name="Rectangle 167"/>
            <p:cNvSpPr>
              <a:spLocks noChangeArrowheads="1"/>
            </p:cNvSpPr>
            <p:nvPr/>
          </p:nvSpPr>
          <p:spPr bwMode="auto">
            <a:xfrm>
              <a:off x="4140" y="2643"/>
              <a:ext cx="638" cy="208"/>
            </a:xfrm>
            <a:prstGeom prst="rect">
              <a:avLst/>
            </a:prstGeom>
            <a:gradFill rotWithShape="0">
              <a:gsLst>
                <a:gs pos="0">
                  <a:srgbClr val="CCFFFF">
                    <a:gamma/>
                    <a:shade val="46275"/>
                    <a:invGamma/>
                  </a:srgbClr>
                </a:gs>
                <a:gs pos="50000">
                  <a:srgbClr val="CCFFFF"/>
                </a:gs>
                <a:gs pos="100000">
                  <a:srgbClr val="CCFF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4" name="Text Box 168"/>
            <p:cNvSpPr txBox="1">
              <a:spLocks noChangeArrowheads="1"/>
            </p:cNvSpPr>
            <p:nvPr/>
          </p:nvSpPr>
          <p:spPr bwMode="auto">
            <a:xfrm>
              <a:off x="1686" y="2688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DE7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N</a:t>
              </a:r>
            </a:p>
          </p:txBody>
        </p:sp>
        <p:sp>
          <p:nvSpPr>
            <p:cNvPr id="375" name="Text Box 169"/>
            <p:cNvSpPr txBox="1">
              <a:spLocks noChangeArrowheads="1"/>
            </p:cNvSpPr>
            <p:nvPr/>
          </p:nvSpPr>
          <p:spPr bwMode="auto">
            <a:xfrm>
              <a:off x="4404" y="2688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DE7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376" name="Text Box 170"/>
            <p:cNvSpPr txBox="1">
              <a:spLocks noChangeArrowheads="1"/>
            </p:cNvSpPr>
            <p:nvPr/>
          </p:nvSpPr>
          <p:spPr bwMode="auto">
            <a:xfrm>
              <a:off x="3498" y="2688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DE7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N</a:t>
              </a:r>
            </a:p>
          </p:txBody>
        </p:sp>
        <p:sp>
          <p:nvSpPr>
            <p:cNvPr id="377" name="Text Box 171"/>
            <p:cNvSpPr txBox="1">
              <a:spLocks noChangeArrowheads="1"/>
            </p:cNvSpPr>
            <p:nvPr/>
          </p:nvSpPr>
          <p:spPr bwMode="auto">
            <a:xfrm>
              <a:off x="2574" y="2688"/>
              <a:ext cx="120" cy="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DE7E3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1400">
                  <a:latin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378" name="Line 172"/>
            <p:cNvSpPr>
              <a:spLocks noChangeShapeType="1"/>
            </p:cNvSpPr>
            <p:nvPr/>
          </p:nvSpPr>
          <p:spPr bwMode="auto">
            <a:xfrm flipH="1">
              <a:off x="4008" y="1944"/>
              <a:ext cx="0" cy="11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9" name="Line 173"/>
            <p:cNvSpPr>
              <a:spLocks noChangeShapeType="1"/>
            </p:cNvSpPr>
            <p:nvPr/>
          </p:nvSpPr>
          <p:spPr bwMode="auto">
            <a:xfrm flipH="1">
              <a:off x="1268" y="1944"/>
              <a:ext cx="0" cy="11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0" name="Line 174"/>
            <p:cNvSpPr>
              <a:spLocks noChangeShapeType="1"/>
            </p:cNvSpPr>
            <p:nvPr/>
          </p:nvSpPr>
          <p:spPr bwMode="auto">
            <a:xfrm flipH="1">
              <a:off x="2184" y="1944"/>
              <a:ext cx="0" cy="11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1" name="Line 175"/>
            <p:cNvSpPr>
              <a:spLocks noChangeShapeType="1"/>
            </p:cNvSpPr>
            <p:nvPr/>
          </p:nvSpPr>
          <p:spPr bwMode="auto">
            <a:xfrm flipH="1">
              <a:off x="3100" y="1944"/>
              <a:ext cx="0" cy="11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2" name="Line 176"/>
            <p:cNvSpPr>
              <a:spLocks noChangeShapeType="1"/>
            </p:cNvSpPr>
            <p:nvPr/>
          </p:nvSpPr>
          <p:spPr bwMode="auto">
            <a:xfrm>
              <a:off x="4008" y="1996"/>
              <a:ext cx="77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3" name="Line 177"/>
            <p:cNvSpPr>
              <a:spLocks noChangeShapeType="1"/>
            </p:cNvSpPr>
            <p:nvPr/>
          </p:nvSpPr>
          <p:spPr bwMode="auto">
            <a:xfrm>
              <a:off x="1098" y="1996"/>
              <a:ext cx="16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4" name="Line 178"/>
            <p:cNvSpPr>
              <a:spLocks noChangeShapeType="1"/>
            </p:cNvSpPr>
            <p:nvPr/>
          </p:nvSpPr>
          <p:spPr bwMode="auto">
            <a:xfrm>
              <a:off x="3100" y="1996"/>
              <a:ext cx="90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stealth" w="med" len="med"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5" name="Line 179"/>
            <p:cNvSpPr>
              <a:spLocks noChangeShapeType="1"/>
            </p:cNvSpPr>
            <p:nvPr/>
          </p:nvSpPr>
          <p:spPr bwMode="auto">
            <a:xfrm>
              <a:off x="1275" y="1996"/>
              <a:ext cx="90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stealth" w="med" len="med"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6" name="Line 180"/>
            <p:cNvSpPr>
              <a:spLocks noChangeShapeType="1"/>
            </p:cNvSpPr>
            <p:nvPr/>
          </p:nvSpPr>
          <p:spPr bwMode="auto">
            <a:xfrm>
              <a:off x="2192" y="1996"/>
              <a:ext cx="90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stealth" w="med" len="med"/>
              <a:tailEnd type="stealth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7" name="Text Box 181"/>
            <p:cNvSpPr txBox="1">
              <a:spLocks noChangeArrowheads="1"/>
            </p:cNvSpPr>
            <p:nvPr/>
          </p:nvSpPr>
          <p:spPr bwMode="auto">
            <a:xfrm>
              <a:off x="1576" y="1900"/>
              <a:ext cx="152" cy="192"/>
            </a:xfrm>
            <a:prstGeom prst="rect">
              <a:avLst/>
            </a:prstGeom>
            <a:solidFill>
              <a:srgbClr val="EDE7E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τ</a:t>
              </a:r>
            </a:p>
          </p:txBody>
        </p:sp>
        <p:sp>
          <p:nvSpPr>
            <p:cNvPr id="388" name="Text Box 182"/>
            <p:cNvSpPr txBox="1">
              <a:spLocks noChangeArrowheads="1"/>
            </p:cNvSpPr>
            <p:nvPr/>
          </p:nvSpPr>
          <p:spPr bwMode="auto">
            <a:xfrm>
              <a:off x="2544" y="1900"/>
              <a:ext cx="152" cy="192"/>
            </a:xfrm>
            <a:prstGeom prst="rect">
              <a:avLst/>
            </a:prstGeom>
            <a:solidFill>
              <a:srgbClr val="EDE7E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τ</a:t>
              </a:r>
            </a:p>
          </p:txBody>
        </p:sp>
        <p:sp>
          <p:nvSpPr>
            <p:cNvPr id="389" name="Text Box 183"/>
            <p:cNvSpPr txBox="1">
              <a:spLocks noChangeArrowheads="1"/>
            </p:cNvSpPr>
            <p:nvPr/>
          </p:nvSpPr>
          <p:spPr bwMode="auto">
            <a:xfrm>
              <a:off x="3448" y="1900"/>
              <a:ext cx="152" cy="192"/>
            </a:xfrm>
            <a:prstGeom prst="rect">
              <a:avLst/>
            </a:prstGeom>
            <a:solidFill>
              <a:srgbClr val="EDE7E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τ</a:t>
              </a:r>
            </a:p>
          </p:txBody>
        </p:sp>
        <p:sp>
          <p:nvSpPr>
            <p:cNvPr id="390" name="Text Box 184"/>
            <p:cNvSpPr txBox="1">
              <a:spLocks noChangeArrowheads="1"/>
            </p:cNvSpPr>
            <p:nvPr/>
          </p:nvSpPr>
          <p:spPr bwMode="auto">
            <a:xfrm>
              <a:off x="4440" y="1900"/>
              <a:ext cx="152" cy="192"/>
            </a:xfrm>
            <a:prstGeom prst="rect">
              <a:avLst/>
            </a:prstGeom>
            <a:solidFill>
              <a:srgbClr val="EDE7E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τ</a:t>
              </a:r>
            </a:p>
          </p:txBody>
        </p:sp>
      </p:grpSp>
      <p:grpSp>
        <p:nvGrpSpPr>
          <p:cNvPr id="391" name="Group 185"/>
          <p:cNvGrpSpPr/>
          <p:nvPr/>
        </p:nvGrpSpPr>
        <p:grpSpPr>
          <a:xfrm>
            <a:off x="4296197" y="5248983"/>
            <a:ext cx="4727575" cy="1114425"/>
            <a:chOff x="1614" y="3480"/>
            <a:chExt cx="2978" cy="702"/>
          </a:xfrm>
        </p:grpSpPr>
        <p:sp>
          <p:nvSpPr>
            <p:cNvPr id="392" name="Rectangle 186"/>
            <p:cNvSpPr>
              <a:spLocks noChangeArrowheads="1"/>
            </p:cNvSpPr>
            <p:nvPr/>
          </p:nvSpPr>
          <p:spPr bwMode="auto">
            <a:xfrm>
              <a:off x="1614" y="3515"/>
              <a:ext cx="233" cy="138"/>
            </a:xfrm>
            <a:prstGeom prst="rect">
              <a:avLst/>
            </a:prstGeom>
            <a:gradFill rotWithShape="0">
              <a:gsLst>
                <a:gs pos="0">
                  <a:srgbClr val="FF99CC">
                    <a:gamma/>
                    <a:shade val="46275"/>
                    <a:invGamma/>
                  </a:srgbClr>
                </a:gs>
                <a:gs pos="50000">
                  <a:srgbClr val="FF99CC"/>
                </a:gs>
                <a:gs pos="100000">
                  <a:srgbClr val="FF99CC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3" name="Rectangle 187"/>
            <p:cNvSpPr>
              <a:spLocks noChangeArrowheads="1"/>
            </p:cNvSpPr>
            <p:nvPr/>
          </p:nvSpPr>
          <p:spPr bwMode="auto">
            <a:xfrm>
              <a:off x="2523" y="3515"/>
              <a:ext cx="233" cy="138"/>
            </a:xfrm>
            <a:prstGeom prst="rect">
              <a:avLst/>
            </a:prstGeom>
            <a:gradFill rotWithShape="0">
              <a:gsLst>
                <a:gs pos="0">
                  <a:srgbClr val="99CCFF">
                    <a:gamma/>
                    <a:shade val="46275"/>
                    <a:invGamma/>
                  </a:srgbClr>
                </a:gs>
                <a:gs pos="50000">
                  <a:srgbClr val="99CCFF"/>
                </a:gs>
                <a:gs pos="100000">
                  <a:srgbClr val="99CC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4" name="Rectangle 188"/>
            <p:cNvSpPr>
              <a:spLocks noChangeArrowheads="1"/>
            </p:cNvSpPr>
            <p:nvPr/>
          </p:nvSpPr>
          <p:spPr bwMode="auto">
            <a:xfrm>
              <a:off x="3439" y="3515"/>
              <a:ext cx="233" cy="138"/>
            </a:xfrm>
            <a:prstGeom prst="rect">
              <a:avLst/>
            </a:prstGeom>
            <a:gradFill rotWithShape="0">
              <a:gsLst>
                <a:gs pos="0">
                  <a:srgbClr val="FF99CC">
                    <a:gamma/>
                    <a:shade val="46275"/>
                    <a:invGamma/>
                  </a:srgbClr>
                </a:gs>
                <a:gs pos="50000">
                  <a:srgbClr val="FF99CC"/>
                </a:gs>
                <a:gs pos="100000">
                  <a:srgbClr val="FF99CC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5" name="Rectangle 189"/>
            <p:cNvSpPr>
              <a:spLocks noChangeArrowheads="1"/>
            </p:cNvSpPr>
            <p:nvPr/>
          </p:nvSpPr>
          <p:spPr bwMode="auto">
            <a:xfrm>
              <a:off x="4348" y="3515"/>
              <a:ext cx="232" cy="138"/>
            </a:xfrm>
            <a:prstGeom prst="rect">
              <a:avLst/>
            </a:prstGeom>
            <a:gradFill rotWithShape="0">
              <a:gsLst>
                <a:gs pos="0">
                  <a:srgbClr val="99CCFF">
                    <a:gamma/>
                    <a:shade val="46275"/>
                    <a:invGamma/>
                  </a:srgbClr>
                </a:gs>
                <a:gs pos="50000">
                  <a:srgbClr val="99CCFF"/>
                </a:gs>
                <a:gs pos="100000">
                  <a:srgbClr val="99CCFF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6" name="Freeform 190"/>
            <p:cNvSpPr/>
            <p:nvPr/>
          </p:nvSpPr>
          <p:spPr bwMode="auto">
            <a:xfrm>
              <a:off x="1722" y="3659"/>
              <a:ext cx="1832" cy="84"/>
            </a:xfrm>
            <a:custGeom>
              <a:gdLst>
                <a:gd name="T0" fmla="*/ 0 w 3570"/>
                <a:gd name="T1" fmla="*/ 0 h 120"/>
                <a:gd name="T2" fmla="*/ 0 w 3570"/>
                <a:gd name="T3" fmla="*/ 120 h 120"/>
                <a:gd name="T4" fmla="*/ 3570 w 3570"/>
                <a:gd name="T5" fmla="*/ 120 h 120"/>
                <a:gd name="T6" fmla="*/ 3570 w 3570"/>
                <a:gd name="T7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70" h="120">
                  <a:moveTo>
                    <a:pt x="0" y="0"/>
                  </a:moveTo>
                  <a:lnTo>
                    <a:pt x="0" y="120"/>
                  </a:lnTo>
                  <a:lnTo>
                    <a:pt x="3570" y="120"/>
                  </a:lnTo>
                  <a:lnTo>
                    <a:pt x="3570" y="0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7" name="Freeform 191"/>
            <p:cNvSpPr/>
            <p:nvPr/>
          </p:nvSpPr>
          <p:spPr bwMode="auto">
            <a:xfrm>
              <a:off x="2646" y="3659"/>
              <a:ext cx="1832" cy="167"/>
            </a:xfrm>
            <a:custGeom>
              <a:gdLst>
                <a:gd name="T0" fmla="*/ 0 w 3570"/>
                <a:gd name="T1" fmla="*/ 0 h 120"/>
                <a:gd name="T2" fmla="*/ 0 w 3570"/>
                <a:gd name="T3" fmla="*/ 120 h 120"/>
                <a:gd name="T4" fmla="*/ 3570 w 3570"/>
                <a:gd name="T5" fmla="*/ 120 h 120"/>
                <a:gd name="T6" fmla="*/ 3570 w 3570"/>
                <a:gd name="T7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70" h="120">
                  <a:moveTo>
                    <a:pt x="0" y="0"/>
                  </a:moveTo>
                  <a:lnTo>
                    <a:pt x="0" y="120"/>
                  </a:lnTo>
                  <a:lnTo>
                    <a:pt x="3570" y="120"/>
                  </a:lnTo>
                  <a:lnTo>
                    <a:pt x="3570" y="0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8" name="Oval 192"/>
            <p:cNvSpPr>
              <a:spLocks noChangeArrowheads="1"/>
            </p:cNvSpPr>
            <p:nvPr/>
          </p:nvSpPr>
          <p:spPr bwMode="auto">
            <a:xfrm>
              <a:off x="2392" y="3901"/>
              <a:ext cx="58" cy="56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9" name="Line 193"/>
            <p:cNvSpPr>
              <a:spLocks noChangeShapeType="1"/>
            </p:cNvSpPr>
            <p:nvPr/>
          </p:nvSpPr>
          <p:spPr bwMode="auto">
            <a:xfrm flipH="1">
              <a:off x="2415" y="3740"/>
              <a:ext cx="0" cy="167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0" name="Oval 194"/>
            <p:cNvSpPr>
              <a:spLocks noChangeArrowheads="1"/>
            </p:cNvSpPr>
            <p:nvPr/>
          </p:nvSpPr>
          <p:spPr bwMode="auto">
            <a:xfrm>
              <a:off x="3301" y="3910"/>
              <a:ext cx="58" cy="55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1" name="Line 195"/>
            <p:cNvSpPr>
              <a:spLocks noChangeShapeType="1"/>
            </p:cNvSpPr>
            <p:nvPr/>
          </p:nvSpPr>
          <p:spPr bwMode="auto">
            <a:xfrm flipH="1">
              <a:off x="3324" y="3828"/>
              <a:ext cx="0" cy="83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2" name="Text Box 196"/>
            <p:cNvSpPr txBox="1">
              <a:spLocks noChangeArrowheads="1"/>
            </p:cNvSpPr>
            <p:nvPr/>
          </p:nvSpPr>
          <p:spPr bwMode="auto">
            <a:xfrm>
              <a:off x="2304" y="3952"/>
              <a:ext cx="232" cy="2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+</a:t>
              </a:r>
            </a:p>
          </p:txBody>
        </p:sp>
        <p:sp>
          <p:nvSpPr>
            <p:cNvPr id="403" name="Text Box 197"/>
            <p:cNvSpPr txBox="1">
              <a:spLocks noChangeArrowheads="1"/>
            </p:cNvSpPr>
            <p:nvPr/>
          </p:nvSpPr>
          <p:spPr bwMode="auto">
            <a:xfrm>
              <a:off x="3224" y="3952"/>
              <a:ext cx="232" cy="2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  <a:ea typeface="华文琥珀" panose="02010800040101010101" pitchFamily="2" charset="-122"/>
                </a:rPr>
                <a:t>－</a:t>
              </a:r>
            </a:p>
          </p:txBody>
        </p:sp>
        <p:sp>
          <p:nvSpPr>
            <p:cNvPr id="404" name="Text Box 198"/>
            <p:cNvSpPr txBox="1">
              <a:spLocks noChangeArrowheads="1"/>
            </p:cNvSpPr>
            <p:nvPr/>
          </p:nvSpPr>
          <p:spPr bwMode="auto">
            <a:xfrm>
              <a:off x="1624" y="3480"/>
              <a:ext cx="23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+</a:t>
              </a:r>
            </a:p>
          </p:txBody>
        </p:sp>
        <p:sp>
          <p:nvSpPr>
            <p:cNvPr id="405" name="Text Box 199"/>
            <p:cNvSpPr txBox="1">
              <a:spLocks noChangeArrowheads="1"/>
            </p:cNvSpPr>
            <p:nvPr/>
          </p:nvSpPr>
          <p:spPr bwMode="auto">
            <a:xfrm>
              <a:off x="3448" y="3480"/>
              <a:ext cx="23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en-US" altLang="zh-CN" sz="2000">
                  <a:latin typeface="Times New Roman" panose="02020603050405020304" pitchFamily="18" charset="0"/>
                </a:rPr>
                <a:t>+</a:t>
              </a:r>
            </a:p>
          </p:txBody>
        </p:sp>
        <p:sp>
          <p:nvSpPr>
            <p:cNvPr id="406" name="Text Box 200"/>
            <p:cNvSpPr txBox="1">
              <a:spLocks noChangeArrowheads="1"/>
            </p:cNvSpPr>
            <p:nvPr/>
          </p:nvSpPr>
          <p:spPr bwMode="auto">
            <a:xfrm>
              <a:off x="2536" y="3480"/>
              <a:ext cx="23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>
                  <a:latin typeface="Times New Roman" panose="02020603050405020304" pitchFamily="18" charset="0"/>
                </a:rPr>
                <a:t>－</a:t>
              </a:r>
            </a:p>
          </p:txBody>
        </p:sp>
        <p:sp>
          <p:nvSpPr>
            <p:cNvPr id="407" name="Text Box 201"/>
            <p:cNvSpPr txBox="1">
              <a:spLocks noChangeArrowheads="1"/>
            </p:cNvSpPr>
            <p:nvPr/>
          </p:nvSpPr>
          <p:spPr bwMode="auto">
            <a:xfrm>
              <a:off x="4360" y="3480"/>
              <a:ext cx="23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kumimoji="1" lang="zh-CN" altLang="en-US" sz="2000">
                  <a:latin typeface="Times New Roman" panose="02020603050405020304" pitchFamily="18" charset="0"/>
                </a:rPr>
                <a:t>－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53697507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9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" grpId="0"/>
      <p:bldP spid="36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782965" y="1329283"/>
            <a:ext cx="2160588" cy="30638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展开图（</a:t>
            </a:r>
            <a:r>
              <a:rPr lang="en-US" altLang="zh-CN" sz="2400" b="1">
                <a:solidFill>
                  <a:srgbClr val="FF0000"/>
                </a:solidFill>
                <a:ea typeface="楷体_GB2312" pitchFamily="49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  <a:t>）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grpSp>
        <p:nvGrpSpPr>
          <p:cNvPr id="8" name="Group 3"/>
          <p:cNvGrpSpPr/>
          <p:nvPr/>
        </p:nvGrpSpPr>
        <p:grpSpPr>
          <a:xfrm>
            <a:off x="2900983" y="2277791"/>
            <a:ext cx="7272808" cy="4002829"/>
            <a:chOff x="1113" y="1559"/>
            <a:chExt cx="3774" cy="2244"/>
          </a:xfrm>
        </p:grpSpPr>
        <p:grpSp>
          <p:nvGrpSpPr>
            <p:cNvPr id="9" name="Group 4"/>
            <p:cNvGrpSpPr/>
            <p:nvPr/>
          </p:nvGrpSpPr>
          <p:grpSpPr>
            <a:xfrm>
              <a:off x="1125" y="1603"/>
              <a:ext cx="3708" cy="1657"/>
              <a:chOff x="1098" y="1944"/>
              <a:chExt cx="3708" cy="1657"/>
            </a:xfrm>
          </p:grpSpPr>
          <p:sp>
            <p:nvSpPr>
              <p:cNvPr id="192" name="Line 5"/>
              <p:cNvSpPr>
                <a:spLocks noChangeShapeType="1"/>
              </p:cNvSpPr>
              <p:nvPr/>
            </p:nvSpPr>
            <p:spPr bwMode="auto">
              <a:xfrm flipH="1">
                <a:off x="4806" y="1944"/>
                <a:ext cx="0" cy="16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lg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Line 6"/>
              <p:cNvSpPr>
                <a:spLocks noChangeShapeType="1"/>
              </p:cNvSpPr>
              <p:nvPr/>
            </p:nvSpPr>
            <p:spPr bwMode="auto">
              <a:xfrm flipH="1">
                <a:off x="1098" y="1952"/>
                <a:ext cx="0" cy="164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lg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Line 7"/>
              <p:cNvSpPr>
                <a:spLocks noChangeShapeType="1"/>
              </p:cNvSpPr>
              <p:nvPr/>
            </p:nvSpPr>
            <p:spPr bwMode="auto">
              <a:xfrm flipH="1">
                <a:off x="1269" y="2489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 Box 8"/>
              <p:cNvSpPr txBox="1">
                <a:spLocks noChangeArrowheads="1"/>
              </p:cNvSpPr>
              <p:nvPr/>
            </p:nvSpPr>
            <p:spPr bwMode="auto">
              <a:xfrm>
                <a:off x="1284" y="2660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</a:t>
                </a:r>
              </a:p>
            </p:txBody>
          </p:sp>
        </p:grpSp>
        <p:sp>
          <p:nvSpPr>
            <p:cNvPr id="11" name="Freeform 9"/>
            <p:cNvSpPr/>
            <p:nvPr/>
          </p:nvSpPr>
          <p:spPr bwMode="auto">
            <a:xfrm>
              <a:off x="1263" y="1824"/>
              <a:ext cx="486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10"/>
            <p:cNvSpPr/>
            <p:nvPr/>
          </p:nvSpPr>
          <p:spPr bwMode="auto">
            <a:xfrm flipH="1">
              <a:off x="1749" y="1824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484" y="1824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/>
            <p:cNvSpPr/>
            <p:nvPr/>
          </p:nvSpPr>
          <p:spPr bwMode="auto">
            <a:xfrm flipH="1">
              <a:off x="1969" y="1824"/>
              <a:ext cx="485" cy="1207"/>
            </a:xfrm>
            <a:custGeom>
              <a:gdLst>
                <a:gd name="T0" fmla="*/ 690 w 945"/>
                <a:gd name="T1" fmla="*/ 2460 h 2460"/>
                <a:gd name="T2" fmla="*/ 690 w 945"/>
                <a:gd name="T3" fmla="*/ 2250 h 2460"/>
                <a:gd name="T4" fmla="*/ 0 w 945"/>
                <a:gd name="T5" fmla="*/ 1852 h 2460"/>
                <a:gd name="T6" fmla="*/ 0 w 945"/>
                <a:gd name="T7" fmla="*/ 465 h 2460"/>
                <a:gd name="T8" fmla="*/ 945 w 945"/>
                <a:gd name="T9" fmla="*/ 0 h 2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4" h="2460">
                  <a:moveTo>
                    <a:pt x="690" y="2460"/>
                  </a:moveTo>
                  <a:lnTo>
                    <a:pt x="690" y="2250"/>
                  </a:lnTo>
                  <a:lnTo>
                    <a:pt x="0" y="1852"/>
                  </a:lnTo>
                  <a:lnTo>
                    <a:pt x="0" y="465"/>
                  </a:lnTo>
                  <a:lnTo>
                    <a:pt x="945" y="0"/>
                  </a:lnTo>
                </a:path>
              </a:pathLst>
            </a:custGeom>
            <a:noFill/>
            <a:ln w="9525" cap="flat">
              <a:solidFill>
                <a:srgbClr val="FF0000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640080" indent="-1828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925955" indent="-55435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5" name="Group 13"/>
            <p:cNvGrpSpPr/>
            <p:nvPr/>
          </p:nvGrpSpPr>
          <p:grpSpPr>
            <a:xfrm>
              <a:off x="1720" y="1824"/>
              <a:ext cx="969" cy="1207"/>
              <a:chOff x="1693" y="2165"/>
              <a:chExt cx="969" cy="1207"/>
            </a:xfrm>
          </p:grpSpPr>
          <p:sp>
            <p:nvSpPr>
              <p:cNvPr id="190" name="Freeform 14"/>
              <p:cNvSpPr/>
              <p:nvPr/>
            </p:nvSpPr>
            <p:spPr bwMode="auto">
              <a:xfrm>
                <a:off x="1693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15"/>
              <p:cNvSpPr/>
              <p:nvPr/>
            </p:nvSpPr>
            <p:spPr bwMode="auto">
              <a:xfrm flipH="1">
                <a:off x="2178" y="2165"/>
                <a:ext cx="484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 cap="flat">
                <a:solidFill>
                  <a:srgbClr val="FF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948" y="1824"/>
              <a:ext cx="969" cy="1207"/>
              <a:chOff x="1921" y="2165"/>
              <a:chExt cx="969" cy="1207"/>
            </a:xfrm>
          </p:grpSpPr>
          <p:sp>
            <p:nvSpPr>
              <p:cNvPr id="188" name="Freeform 17"/>
              <p:cNvSpPr/>
              <p:nvPr/>
            </p:nvSpPr>
            <p:spPr bwMode="auto">
              <a:xfrm>
                <a:off x="1921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18"/>
              <p:cNvSpPr/>
              <p:nvPr/>
            </p:nvSpPr>
            <p:spPr bwMode="auto">
              <a:xfrm flipH="1">
                <a:off x="2406" y="2165"/>
                <a:ext cx="484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 cap="flat">
                <a:solidFill>
                  <a:srgbClr val="FF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19"/>
            <p:cNvGrpSpPr/>
            <p:nvPr/>
          </p:nvGrpSpPr>
          <p:grpSpPr>
            <a:xfrm>
              <a:off x="2176" y="1824"/>
              <a:ext cx="970" cy="1207"/>
              <a:chOff x="2149" y="2165"/>
              <a:chExt cx="970" cy="1207"/>
            </a:xfrm>
          </p:grpSpPr>
          <p:sp>
            <p:nvSpPr>
              <p:cNvPr id="186" name="Freeform 20"/>
              <p:cNvSpPr/>
              <p:nvPr/>
            </p:nvSpPr>
            <p:spPr bwMode="auto">
              <a:xfrm>
                <a:off x="2149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21"/>
              <p:cNvSpPr/>
              <p:nvPr/>
            </p:nvSpPr>
            <p:spPr bwMode="auto">
              <a:xfrm flipH="1">
                <a:off x="2634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 cap="flat">
                <a:solidFill>
                  <a:srgbClr val="FF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22"/>
            <p:cNvGrpSpPr/>
            <p:nvPr/>
          </p:nvGrpSpPr>
          <p:grpSpPr>
            <a:xfrm>
              <a:off x="2403" y="1824"/>
              <a:ext cx="971" cy="1207"/>
              <a:chOff x="2376" y="2165"/>
              <a:chExt cx="971" cy="1207"/>
            </a:xfrm>
          </p:grpSpPr>
          <p:sp>
            <p:nvSpPr>
              <p:cNvPr id="184" name="Freeform 23"/>
              <p:cNvSpPr/>
              <p:nvPr/>
            </p:nvSpPr>
            <p:spPr bwMode="auto">
              <a:xfrm>
                <a:off x="2376" y="2165"/>
                <a:ext cx="486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24"/>
              <p:cNvSpPr/>
              <p:nvPr/>
            </p:nvSpPr>
            <p:spPr bwMode="auto">
              <a:xfrm flipH="1">
                <a:off x="2862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 cap="flat">
                <a:solidFill>
                  <a:srgbClr val="FF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" name="Group 25"/>
            <p:cNvGrpSpPr/>
            <p:nvPr/>
          </p:nvGrpSpPr>
          <p:grpSpPr>
            <a:xfrm>
              <a:off x="2631" y="1824"/>
              <a:ext cx="971" cy="1207"/>
              <a:chOff x="2604" y="2165"/>
              <a:chExt cx="971" cy="1207"/>
            </a:xfrm>
          </p:grpSpPr>
          <p:sp>
            <p:nvSpPr>
              <p:cNvPr id="182" name="Freeform 26"/>
              <p:cNvSpPr/>
              <p:nvPr/>
            </p:nvSpPr>
            <p:spPr bwMode="auto">
              <a:xfrm>
                <a:off x="2604" y="2165"/>
                <a:ext cx="486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27"/>
              <p:cNvSpPr/>
              <p:nvPr/>
            </p:nvSpPr>
            <p:spPr bwMode="auto">
              <a:xfrm flipH="1">
                <a:off x="3090" y="2165"/>
                <a:ext cx="485" cy="1207"/>
              </a:xfrm>
              <a:custGeom>
                <a:gdLst>
                  <a:gd name="T0" fmla="*/ 690 w 945"/>
                  <a:gd name="T1" fmla="*/ 2460 h 2460"/>
                  <a:gd name="T2" fmla="*/ 690 w 945"/>
                  <a:gd name="T3" fmla="*/ 2250 h 2460"/>
                  <a:gd name="T4" fmla="*/ 0 w 945"/>
                  <a:gd name="T5" fmla="*/ 1852 h 2460"/>
                  <a:gd name="T6" fmla="*/ 0 w 945"/>
                  <a:gd name="T7" fmla="*/ 465 h 2460"/>
                  <a:gd name="T8" fmla="*/ 945 w 945"/>
                  <a:gd name="T9" fmla="*/ 0 h 24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44" h="2460">
                    <a:moveTo>
                      <a:pt x="690" y="2460"/>
                    </a:moveTo>
                    <a:lnTo>
                      <a:pt x="690" y="2250"/>
                    </a:lnTo>
                    <a:lnTo>
                      <a:pt x="0" y="1852"/>
                    </a:lnTo>
                    <a:lnTo>
                      <a:pt x="0" y="465"/>
                    </a:lnTo>
                    <a:lnTo>
                      <a:pt x="945" y="0"/>
                    </a:lnTo>
                  </a:path>
                </a:pathLst>
              </a:custGeom>
              <a:noFill/>
              <a:ln w="9525" cap="flat">
                <a:solidFill>
                  <a:srgbClr val="FF0000"/>
                </a:solidFill>
                <a:prstDash val="dash"/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28"/>
            <p:cNvGrpSpPr/>
            <p:nvPr/>
          </p:nvGrpSpPr>
          <p:grpSpPr>
            <a:xfrm>
              <a:off x="1125" y="3031"/>
              <a:ext cx="3718" cy="146"/>
              <a:chOff x="1098" y="3372"/>
              <a:chExt cx="3718" cy="146"/>
            </a:xfrm>
          </p:grpSpPr>
          <p:sp>
            <p:nvSpPr>
              <p:cNvPr id="149" name="Rectangle 29"/>
              <p:cNvSpPr>
                <a:spLocks noChangeArrowheads="1"/>
              </p:cNvSpPr>
              <p:nvPr/>
            </p:nvSpPr>
            <p:spPr bwMode="auto">
              <a:xfrm>
                <a:off x="1098" y="3372"/>
                <a:ext cx="3718" cy="136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Line 30"/>
              <p:cNvSpPr>
                <a:spLocks noChangeShapeType="1"/>
              </p:cNvSpPr>
              <p:nvPr/>
            </p:nvSpPr>
            <p:spPr bwMode="auto">
              <a:xfrm flipH="1">
                <a:off x="1272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Line 31"/>
              <p:cNvSpPr>
                <a:spLocks noChangeShapeType="1"/>
              </p:cNvSpPr>
              <p:nvPr/>
            </p:nvSpPr>
            <p:spPr bwMode="auto">
              <a:xfrm flipH="1">
                <a:off x="1500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Line 32"/>
              <p:cNvSpPr>
                <a:spLocks noChangeShapeType="1"/>
              </p:cNvSpPr>
              <p:nvPr/>
            </p:nvSpPr>
            <p:spPr bwMode="auto">
              <a:xfrm flipH="1">
                <a:off x="1727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Line 33"/>
              <p:cNvSpPr>
                <a:spLocks noChangeShapeType="1"/>
              </p:cNvSpPr>
              <p:nvPr/>
            </p:nvSpPr>
            <p:spPr bwMode="auto">
              <a:xfrm flipH="1">
                <a:off x="1956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Line 34"/>
              <p:cNvSpPr>
                <a:spLocks noChangeShapeType="1"/>
              </p:cNvSpPr>
              <p:nvPr/>
            </p:nvSpPr>
            <p:spPr bwMode="auto">
              <a:xfrm flipH="1">
                <a:off x="2184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Line 35"/>
              <p:cNvSpPr>
                <a:spLocks noChangeShapeType="1"/>
              </p:cNvSpPr>
              <p:nvPr/>
            </p:nvSpPr>
            <p:spPr bwMode="auto">
              <a:xfrm flipH="1">
                <a:off x="2413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Line 36"/>
              <p:cNvSpPr>
                <a:spLocks noChangeShapeType="1"/>
              </p:cNvSpPr>
              <p:nvPr/>
            </p:nvSpPr>
            <p:spPr bwMode="auto">
              <a:xfrm flipH="1">
                <a:off x="2640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Line 37"/>
              <p:cNvSpPr>
                <a:spLocks noChangeShapeType="1"/>
              </p:cNvSpPr>
              <p:nvPr/>
            </p:nvSpPr>
            <p:spPr bwMode="auto">
              <a:xfrm flipH="1">
                <a:off x="2868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Line 38"/>
              <p:cNvSpPr>
                <a:spLocks noChangeShapeType="1"/>
              </p:cNvSpPr>
              <p:nvPr/>
            </p:nvSpPr>
            <p:spPr bwMode="auto">
              <a:xfrm flipH="1">
                <a:off x="3096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Line 39"/>
              <p:cNvSpPr>
                <a:spLocks noChangeShapeType="1"/>
              </p:cNvSpPr>
              <p:nvPr/>
            </p:nvSpPr>
            <p:spPr bwMode="auto">
              <a:xfrm flipH="1">
                <a:off x="3325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Line 40"/>
              <p:cNvSpPr>
                <a:spLocks noChangeShapeType="1"/>
              </p:cNvSpPr>
              <p:nvPr/>
            </p:nvSpPr>
            <p:spPr bwMode="auto">
              <a:xfrm flipH="1">
                <a:off x="3553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Line 41"/>
              <p:cNvSpPr>
                <a:spLocks noChangeShapeType="1"/>
              </p:cNvSpPr>
              <p:nvPr/>
            </p:nvSpPr>
            <p:spPr bwMode="auto">
              <a:xfrm flipH="1">
                <a:off x="3781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Line 42"/>
              <p:cNvSpPr>
                <a:spLocks noChangeShapeType="1"/>
              </p:cNvSpPr>
              <p:nvPr/>
            </p:nvSpPr>
            <p:spPr bwMode="auto">
              <a:xfrm flipH="1">
                <a:off x="4009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Line 43"/>
              <p:cNvSpPr>
                <a:spLocks noChangeShapeType="1"/>
              </p:cNvSpPr>
              <p:nvPr/>
            </p:nvSpPr>
            <p:spPr bwMode="auto">
              <a:xfrm flipH="1">
                <a:off x="4238" y="3379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Line 44"/>
              <p:cNvSpPr>
                <a:spLocks noChangeShapeType="1"/>
              </p:cNvSpPr>
              <p:nvPr/>
            </p:nvSpPr>
            <p:spPr bwMode="auto">
              <a:xfrm flipH="1">
                <a:off x="4466" y="3372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Line 45"/>
              <p:cNvSpPr>
                <a:spLocks noChangeShapeType="1"/>
              </p:cNvSpPr>
              <p:nvPr/>
            </p:nvSpPr>
            <p:spPr bwMode="auto">
              <a:xfrm flipH="1">
                <a:off x="4694" y="3372"/>
                <a:ext cx="0" cy="139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Text Box 46"/>
              <p:cNvSpPr txBox="1">
                <a:spLocks noChangeArrowheads="1"/>
              </p:cNvSpPr>
              <p:nvPr/>
            </p:nvSpPr>
            <p:spPr bwMode="auto">
              <a:xfrm>
                <a:off x="1560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</a:t>
                </a:r>
              </a:p>
            </p:txBody>
          </p:sp>
          <p:sp>
            <p:nvSpPr>
              <p:cNvPr id="167" name="Text Box 47"/>
              <p:cNvSpPr txBox="1">
                <a:spLocks noChangeArrowheads="1"/>
              </p:cNvSpPr>
              <p:nvPr/>
            </p:nvSpPr>
            <p:spPr bwMode="auto">
              <a:xfrm>
                <a:off x="1776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2</a:t>
                </a:r>
              </a:p>
            </p:txBody>
          </p:sp>
          <p:sp>
            <p:nvSpPr>
              <p:cNvPr id="168" name="Text Box 48"/>
              <p:cNvSpPr txBox="1">
                <a:spLocks noChangeArrowheads="1"/>
              </p:cNvSpPr>
              <p:nvPr/>
            </p:nvSpPr>
            <p:spPr bwMode="auto">
              <a:xfrm>
                <a:off x="2004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3</a:t>
                </a:r>
              </a:p>
            </p:txBody>
          </p:sp>
          <p:sp>
            <p:nvSpPr>
              <p:cNvPr id="169" name="Text Box 49"/>
              <p:cNvSpPr txBox="1">
                <a:spLocks noChangeArrowheads="1"/>
              </p:cNvSpPr>
              <p:nvPr/>
            </p:nvSpPr>
            <p:spPr bwMode="auto">
              <a:xfrm>
                <a:off x="2232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4</a:t>
                </a:r>
              </a:p>
            </p:txBody>
          </p:sp>
          <p:sp>
            <p:nvSpPr>
              <p:cNvPr id="170" name="Text Box 50"/>
              <p:cNvSpPr txBox="1">
                <a:spLocks noChangeArrowheads="1"/>
              </p:cNvSpPr>
              <p:nvPr/>
            </p:nvSpPr>
            <p:spPr bwMode="auto">
              <a:xfrm>
                <a:off x="2496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5</a:t>
                </a:r>
              </a:p>
            </p:txBody>
          </p:sp>
          <p:sp>
            <p:nvSpPr>
              <p:cNvPr id="171" name="Text Box 51"/>
              <p:cNvSpPr txBox="1">
                <a:spLocks noChangeArrowheads="1"/>
              </p:cNvSpPr>
              <p:nvPr/>
            </p:nvSpPr>
            <p:spPr bwMode="auto">
              <a:xfrm>
                <a:off x="2724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6</a:t>
                </a:r>
              </a:p>
            </p:txBody>
          </p:sp>
          <p:sp>
            <p:nvSpPr>
              <p:cNvPr id="172" name="Text Box 52"/>
              <p:cNvSpPr txBox="1">
                <a:spLocks noChangeArrowheads="1"/>
              </p:cNvSpPr>
              <p:nvPr/>
            </p:nvSpPr>
            <p:spPr bwMode="auto">
              <a:xfrm>
                <a:off x="2928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7</a:t>
                </a:r>
              </a:p>
            </p:txBody>
          </p:sp>
          <p:sp>
            <p:nvSpPr>
              <p:cNvPr id="173" name="Text Box 53"/>
              <p:cNvSpPr txBox="1">
                <a:spLocks noChangeArrowheads="1"/>
              </p:cNvSpPr>
              <p:nvPr/>
            </p:nvSpPr>
            <p:spPr bwMode="auto">
              <a:xfrm>
                <a:off x="3168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8</a:t>
                </a:r>
              </a:p>
            </p:txBody>
          </p:sp>
          <p:sp>
            <p:nvSpPr>
              <p:cNvPr id="174" name="Text Box 54"/>
              <p:cNvSpPr txBox="1">
                <a:spLocks noChangeArrowheads="1"/>
              </p:cNvSpPr>
              <p:nvPr/>
            </p:nvSpPr>
            <p:spPr bwMode="auto">
              <a:xfrm>
                <a:off x="3384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9</a:t>
                </a:r>
              </a:p>
            </p:txBody>
          </p:sp>
          <p:sp>
            <p:nvSpPr>
              <p:cNvPr id="175" name="Text Box 55"/>
              <p:cNvSpPr txBox="1">
                <a:spLocks noChangeArrowheads="1"/>
              </p:cNvSpPr>
              <p:nvPr/>
            </p:nvSpPr>
            <p:spPr bwMode="auto">
              <a:xfrm>
                <a:off x="3624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10</a:t>
                </a:r>
              </a:p>
            </p:txBody>
          </p:sp>
          <p:sp>
            <p:nvSpPr>
              <p:cNvPr id="176" name="Text Box 56"/>
              <p:cNvSpPr txBox="1">
                <a:spLocks noChangeArrowheads="1"/>
              </p:cNvSpPr>
              <p:nvPr/>
            </p:nvSpPr>
            <p:spPr bwMode="auto">
              <a:xfrm>
                <a:off x="3828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11</a:t>
                </a:r>
              </a:p>
            </p:txBody>
          </p:sp>
          <p:sp>
            <p:nvSpPr>
              <p:cNvPr id="177" name="Text Box 57"/>
              <p:cNvSpPr txBox="1">
                <a:spLocks noChangeArrowheads="1"/>
              </p:cNvSpPr>
              <p:nvPr/>
            </p:nvSpPr>
            <p:spPr bwMode="auto">
              <a:xfrm>
                <a:off x="4080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12</a:t>
                </a:r>
              </a:p>
            </p:txBody>
          </p:sp>
          <p:sp>
            <p:nvSpPr>
              <p:cNvPr id="178" name="Text Box 58"/>
              <p:cNvSpPr txBox="1">
                <a:spLocks noChangeArrowheads="1"/>
              </p:cNvSpPr>
              <p:nvPr/>
            </p:nvSpPr>
            <p:spPr bwMode="auto">
              <a:xfrm>
                <a:off x="4296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13</a:t>
                </a:r>
              </a:p>
            </p:txBody>
          </p:sp>
          <p:sp>
            <p:nvSpPr>
              <p:cNvPr id="179" name="Text Box 59"/>
              <p:cNvSpPr txBox="1">
                <a:spLocks noChangeArrowheads="1"/>
              </p:cNvSpPr>
              <p:nvPr/>
            </p:nvSpPr>
            <p:spPr bwMode="auto">
              <a:xfrm>
                <a:off x="4524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14</a:t>
                </a:r>
              </a:p>
            </p:txBody>
          </p:sp>
          <p:sp>
            <p:nvSpPr>
              <p:cNvPr id="180" name="Text Box 60"/>
              <p:cNvSpPr txBox="1">
                <a:spLocks noChangeArrowheads="1"/>
              </p:cNvSpPr>
              <p:nvPr/>
            </p:nvSpPr>
            <p:spPr bwMode="auto">
              <a:xfrm>
                <a:off x="1332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16</a:t>
                </a:r>
              </a:p>
            </p:txBody>
          </p:sp>
          <p:sp>
            <p:nvSpPr>
              <p:cNvPr id="181" name="Text Box 61"/>
              <p:cNvSpPr txBox="1">
                <a:spLocks noChangeArrowheads="1"/>
              </p:cNvSpPr>
              <p:nvPr/>
            </p:nvSpPr>
            <p:spPr bwMode="auto">
              <a:xfrm>
                <a:off x="1116" y="338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15</a:t>
                </a:r>
              </a:p>
            </p:txBody>
          </p:sp>
        </p:grpSp>
        <p:grpSp>
          <p:nvGrpSpPr>
            <p:cNvPr id="21" name="Group 62"/>
            <p:cNvGrpSpPr/>
            <p:nvPr/>
          </p:nvGrpSpPr>
          <p:grpSpPr>
            <a:xfrm>
              <a:off x="1523" y="2140"/>
              <a:ext cx="124" cy="515"/>
              <a:chOff x="1496" y="2481"/>
              <a:chExt cx="124" cy="515"/>
            </a:xfrm>
          </p:grpSpPr>
          <p:sp>
            <p:nvSpPr>
              <p:cNvPr id="147" name="Line 63"/>
              <p:cNvSpPr>
                <a:spLocks noChangeShapeType="1"/>
              </p:cNvSpPr>
              <p:nvPr/>
            </p:nvSpPr>
            <p:spPr bwMode="auto">
              <a:xfrm flipH="1">
                <a:off x="1496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Text Box 64"/>
              <p:cNvSpPr txBox="1">
                <a:spLocks noChangeArrowheads="1"/>
              </p:cNvSpPr>
              <p:nvPr/>
            </p:nvSpPr>
            <p:spPr bwMode="auto">
              <a:xfrm>
                <a:off x="1500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2</a:t>
                </a:r>
              </a:p>
            </p:txBody>
          </p:sp>
        </p:grpSp>
        <p:grpSp>
          <p:nvGrpSpPr>
            <p:cNvPr id="22" name="Group 65"/>
            <p:cNvGrpSpPr/>
            <p:nvPr/>
          </p:nvGrpSpPr>
          <p:grpSpPr>
            <a:xfrm>
              <a:off x="1754" y="2140"/>
              <a:ext cx="121" cy="515"/>
              <a:chOff x="1727" y="2481"/>
              <a:chExt cx="121" cy="515"/>
            </a:xfrm>
          </p:grpSpPr>
          <p:sp>
            <p:nvSpPr>
              <p:cNvPr id="145" name="Line 66"/>
              <p:cNvSpPr>
                <a:spLocks noChangeShapeType="1"/>
              </p:cNvSpPr>
              <p:nvPr/>
            </p:nvSpPr>
            <p:spPr bwMode="auto">
              <a:xfrm flipH="1">
                <a:off x="1727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Text Box 67"/>
              <p:cNvSpPr txBox="1">
                <a:spLocks noChangeArrowheads="1"/>
              </p:cNvSpPr>
              <p:nvPr/>
            </p:nvSpPr>
            <p:spPr bwMode="auto">
              <a:xfrm>
                <a:off x="1728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3</a:t>
                </a:r>
              </a:p>
            </p:txBody>
          </p:sp>
        </p:grpSp>
        <p:grpSp>
          <p:nvGrpSpPr>
            <p:cNvPr id="23" name="Group 68"/>
            <p:cNvGrpSpPr/>
            <p:nvPr/>
          </p:nvGrpSpPr>
          <p:grpSpPr>
            <a:xfrm>
              <a:off x="1980" y="2140"/>
              <a:ext cx="123" cy="515"/>
              <a:chOff x="1953" y="2481"/>
              <a:chExt cx="123" cy="515"/>
            </a:xfrm>
          </p:grpSpPr>
          <p:sp>
            <p:nvSpPr>
              <p:cNvPr id="143" name="Line 69"/>
              <p:cNvSpPr>
                <a:spLocks noChangeShapeType="1"/>
              </p:cNvSpPr>
              <p:nvPr/>
            </p:nvSpPr>
            <p:spPr bwMode="auto">
              <a:xfrm flipH="1">
                <a:off x="1953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Text Box 70"/>
              <p:cNvSpPr txBox="1">
                <a:spLocks noChangeArrowheads="1"/>
              </p:cNvSpPr>
              <p:nvPr/>
            </p:nvSpPr>
            <p:spPr bwMode="auto">
              <a:xfrm>
                <a:off x="1956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4</a:t>
                </a:r>
              </a:p>
            </p:txBody>
          </p:sp>
        </p:grpSp>
        <p:grpSp>
          <p:nvGrpSpPr>
            <p:cNvPr id="24" name="Group 71"/>
            <p:cNvGrpSpPr/>
            <p:nvPr/>
          </p:nvGrpSpPr>
          <p:grpSpPr>
            <a:xfrm>
              <a:off x="2209" y="2140"/>
              <a:ext cx="158" cy="515"/>
              <a:chOff x="2182" y="2481"/>
              <a:chExt cx="158" cy="515"/>
            </a:xfrm>
          </p:grpSpPr>
          <p:sp>
            <p:nvSpPr>
              <p:cNvPr id="141" name="Line 72"/>
              <p:cNvSpPr>
                <a:spLocks noChangeShapeType="1"/>
              </p:cNvSpPr>
              <p:nvPr/>
            </p:nvSpPr>
            <p:spPr bwMode="auto">
              <a:xfrm flipH="1">
                <a:off x="2182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Text Box 73"/>
              <p:cNvSpPr txBox="1">
                <a:spLocks noChangeArrowheads="1"/>
              </p:cNvSpPr>
              <p:nvPr/>
            </p:nvSpPr>
            <p:spPr bwMode="auto">
              <a:xfrm>
                <a:off x="2220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5</a:t>
                </a:r>
              </a:p>
            </p:txBody>
          </p:sp>
        </p:grpSp>
        <p:grpSp>
          <p:nvGrpSpPr>
            <p:cNvPr id="25" name="Group 74"/>
            <p:cNvGrpSpPr/>
            <p:nvPr/>
          </p:nvGrpSpPr>
          <p:grpSpPr>
            <a:xfrm>
              <a:off x="2424" y="2140"/>
              <a:ext cx="171" cy="515"/>
              <a:chOff x="2397" y="2481"/>
              <a:chExt cx="171" cy="515"/>
            </a:xfrm>
          </p:grpSpPr>
          <p:sp>
            <p:nvSpPr>
              <p:cNvPr id="139" name="Line 75"/>
              <p:cNvSpPr>
                <a:spLocks noChangeShapeType="1"/>
              </p:cNvSpPr>
              <p:nvPr/>
            </p:nvSpPr>
            <p:spPr bwMode="auto">
              <a:xfrm flipH="1">
                <a:off x="2397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Text Box 76"/>
              <p:cNvSpPr txBox="1">
                <a:spLocks noChangeArrowheads="1"/>
              </p:cNvSpPr>
              <p:nvPr/>
            </p:nvSpPr>
            <p:spPr bwMode="auto">
              <a:xfrm>
                <a:off x="2448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6</a:t>
                </a:r>
              </a:p>
            </p:txBody>
          </p:sp>
        </p:grpSp>
        <p:grpSp>
          <p:nvGrpSpPr>
            <p:cNvPr id="26" name="Group 77"/>
            <p:cNvGrpSpPr/>
            <p:nvPr/>
          </p:nvGrpSpPr>
          <p:grpSpPr>
            <a:xfrm>
              <a:off x="2665" y="2140"/>
              <a:ext cx="134" cy="515"/>
              <a:chOff x="2638" y="2481"/>
              <a:chExt cx="134" cy="515"/>
            </a:xfrm>
          </p:grpSpPr>
          <p:sp>
            <p:nvSpPr>
              <p:cNvPr id="137" name="Line 78"/>
              <p:cNvSpPr>
                <a:spLocks noChangeShapeType="1"/>
              </p:cNvSpPr>
              <p:nvPr/>
            </p:nvSpPr>
            <p:spPr bwMode="auto">
              <a:xfrm flipH="1">
                <a:off x="2638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Text Box 79"/>
              <p:cNvSpPr txBox="1">
                <a:spLocks noChangeArrowheads="1"/>
              </p:cNvSpPr>
              <p:nvPr/>
            </p:nvSpPr>
            <p:spPr bwMode="auto">
              <a:xfrm>
                <a:off x="2652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7</a:t>
                </a:r>
              </a:p>
            </p:txBody>
          </p:sp>
        </p:grpSp>
        <p:grpSp>
          <p:nvGrpSpPr>
            <p:cNvPr id="27" name="Group 80"/>
            <p:cNvGrpSpPr/>
            <p:nvPr/>
          </p:nvGrpSpPr>
          <p:grpSpPr>
            <a:xfrm>
              <a:off x="2894" y="2140"/>
              <a:ext cx="145" cy="515"/>
              <a:chOff x="2867" y="2481"/>
              <a:chExt cx="145" cy="515"/>
            </a:xfrm>
          </p:grpSpPr>
          <p:sp>
            <p:nvSpPr>
              <p:cNvPr id="135" name="Line 81"/>
              <p:cNvSpPr>
                <a:spLocks noChangeShapeType="1"/>
              </p:cNvSpPr>
              <p:nvPr/>
            </p:nvSpPr>
            <p:spPr bwMode="auto">
              <a:xfrm flipH="1">
                <a:off x="2867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Text Box 82"/>
              <p:cNvSpPr txBox="1">
                <a:spLocks noChangeArrowheads="1"/>
              </p:cNvSpPr>
              <p:nvPr/>
            </p:nvSpPr>
            <p:spPr bwMode="auto">
              <a:xfrm>
                <a:off x="2892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8</a:t>
                </a:r>
              </a:p>
            </p:txBody>
          </p:sp>
        </p:grpSp>
        <p:grpSp>
          <p:nvGrpSpPr>
            <p:cNvPr id="28" name="Group 83"/>
            <p:cNvGrpSpPr/>
            <p:nvPr/>
          </p:nvGrpSpPr>
          <p:grpSpPr>
            <a:xfrm>
              <a:off x="3122" y="2140"/>
              <a:ext cx="133" cy="515"/>
              <a:chOff x="3095" y="2481"/>
              <a:chExt cx="133" cy="515"/>
            </a:xfrm>
          </p:grpSpPr>
          <p:sp>
            <p:nvSpPr>
              <p:cNvPr id="133" name="Line 84"/>
              <p:cNvSpPr>
                <a:spLocks noChangeShapeType="1"/>
              </p:cNvSpPr>
              <p:nvPr/>
            </p:nvSpPr>
            <p:spPr bwMode="auto">
              <a:xfrm flipH="1">
                <a:off x="3095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Text Box 85"/>
              <p:cNvSpPr txBox="1">
                <a:spLocks noChangeArrowheads="1"/>
              </p:cNvSpPr>
              <p:nvPr/>
            </p:nvSpPr>
            <p:spPr bwMode="auto">
              <a:xfrm>
                <a:off x="3108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9</a:t>
                </a:r>
              </a:p>
            </p:txBody>
          </p:sp>
        </p:grpSp>
        <p:grpSp>
          <p:nvGrpSpPr>
            <p:cNvPr id="29" name="Group 86"/>
            <p:cNvGrpSpPr/>
            <p:nvPr/>
          </p:nvGrpSpPr>
          <p:grpSpPr>
            <a:xfrm>
              <a:off x="3350" y="2140"/>
              <a:ext cx="145" cy="515"/>
              <a:chOff x="3323" y="2481"/>
              <a:chExt cx="145" cy="515"/>
            </a:xfrm>
          </p:grpSpPr>
          <p:sp>
            <p:nvSpPr>
              <p:cNvPr id="131" name="Line 87"/>
              <p:cNvSpPr>
                <a:spLocks noChangeShapeType="1"/>
              </p:cNvSpPr>
              <p:nvPr/>
            </p:nvSpPr>
            <p:spPr bwMode="auto">
              <a:xfrm flipH="1">
                <a:off x="3323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Text Box 88"/>
              <p:cNvSpPr txBox="1">
                <a:spLocks noChangeArrowheads="1"/>
              </p:cNvSpPr>
              <p:nvPr/>
            </p:nvSpPr>
            <p:spPr bwMode="auto">
              <a:xfrm>
                <a:off x="3348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10</a:t>
                </a:r>
              </a:p>
            </p:txBody>
          </p:sp>
        </p:grpSp>
        <p:grpSp>
          <p:nvGrpSpPr>
            <p:cNvPr id="30" name="Group 89"/>
            <p:cNvGrpSpPr/>
            <p:nvPr/>
          </p:nvGrpSpPr>
          <p:grpSpPr>
            <a:xfrm>
              <a:off x="3579" y="2140"/>
              <a:ext cx="120" cy="515"/>
              <a:chOff x="3552" y="2481"/>
              <a:chExt cx="120" cy="515"/>
            </a:xfrm>
          </p:grpSpPr>
          <p:sp>
            <p:nvSpPr>
              <p:cNvPr id="129" name="Line 90"/>
              <p:cNvSpPr>
                <a:spLocks noChangeShapeType="1"/>
              </p:cNvSpPr>
              <p:nvPr/>
            </p:nvSpPr>
            <p:spPr bwMode="auto">
              <a:xfrm flipH="1">
                <a:off x="3552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Text Box 91"/>
              <p:cNvSpPr txBox="1">
                <a:spLocks noChangeArrowheads="1"/>
              </p:cNvSpPr>
              <p:nvPr/>
            </p:nvSpPr>
            <p:spPr bwMode="auto">
              <a:xfrm>
                <a:off x="3552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11</a:t>
                </a:r>
              </a:p>
            </p:txBody>
          </p:sp>
        </p:grpSp>
        <p:grpSp>
          <p:nvGrpSpPr>
            <p:cNvPr id="31" name="Group 92"/>
            <p:cNvGrpSpPr/>
            <p:nvPr/>
          </p:nvGrpSpPr>
          <p:grpSpPr>
            <a:xfrm>
              <a:off x="3807" y="2140"/>
              <a:ext cx="144" cy="515"/>
              <a:chOff x="3780" y="2481"/>
              <a:chExt cx="144" cy="515"/>
            </a:xfrm>
          </p:grpSpPr>
          <p:sp>
            <p:nvSpPr>
              <p:cNvPr id="127" name="Line 93"/>
              <p:cNvSpPr>
                <a:spLocks noChangeShapeType="1"/>
              </p:cNvSpPr>
              <p:nvPr/>
            </p:nvSpPr>
            <p:spPr bwMode="auto">
              <a:xfrm flipH="1">
                <a:off x="3780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Text Box 94"/>
              <p:cNvSpPr txBox="1">
                <a:spLocks noChangeArrowheads="1"/>
              </p:cNvSpPr>
              <p:nvPr/>
            </p:nvSpPr>
            <p:spPr bwMode="auto">
              <a:xfrm>
                <a:off x="3804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12</a:t>
                </a:r>
              </a:p>
            </p:txBody>
          </p:sp>
        </p:grpSp>
        <p:grpSp>
          <p:nvGrpSpPr>
            <p:cNvPr id="32" name="Group 95"/>
            <p:cNvGrpSpPr/>
            <p:nvPr/>
          </p:nvGrpSpPr>
          <p:grpSpPr>
            <a:xfrm>
              <a:off x="4035" y="2140"/>
              <a:ext cx="132" cy="515"/>
              <a:chOff x="4008" y="2481"/>
              <a:chExt cx="132" cy="515"/>
            </a:xfrm>
          </p:grpSpPr>
          <p:sp>
            <p:nvSpPr>
              <p:cNvPr id="125" name="Line 96"/>
              <p:cNvSpPr>
                <a:spLocks noChangeShapeType="1"/>
              </p:cNvSpPr>
              <p:nvPr/>
            </p:nvSpPr>
            <p:spPr bwMode="auto">
              <a:xfrm flipH="1">
                <a:off x="4008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Text Box 97"/>
              <p:cNvSpPr txBox="1">
                <a:spLocks noChangeArrowheads="1"/>
              </p:cNvSpPr>
              <p:nvPr/>
            </p:nvSpPr>
            <p:spPr bwMode="auto">
              <a:xfrm>
                <a:off x="4020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13</a:t>
                </a:r>
              </a:p>
            </p:txBody>
          </p:sp>
        </p:grpSp>
        <p:grpSp>
          <p:nvGrpSpPr>
            <p:cNvPr id="33" name="Group 98"/>
            <p:cNvGrpSpPr/>
            <p:nvPr/>
          </p:nvGrpSpPr>
          <p:grpSpPr>
            <a:xfrm>
              <a:off x="4256" y="2140"/>
              <a:ext cx="139" cy="515"/>
              <a:chOff x="4229" y="2481"/>
              <a:chExt cx="139" cy="515"/>
            </a:xfrm>
          </p:grpSpPr>
          <p:sp>
            <p:nvSpPr>
              <p:cNvPr id="123" name="Line 99"/>
              <p:cNvSpPr>
                <a:spLocks noChangeShapeType="1"/>
              </p:cNvSpPr>
              <p:nvPr/>
            </p:nvSpPr>
            <p:spPr bwMode="auto">
              <a:xfrm flipH="1">
                <a:off x="4229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Text Box 100"/>
              <p:cNvSpPr txBox="1">
                <a:spLocks noChangeArrowheads="1"/>
              </p:cNvSpPr>
              <p:nvPr/>
            </p:nvSpPr>
            <p:spPr bwMode="auto">
              <a:xfrm>
                <a:off x="4248" y="2652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14</a:t>
                </a:r>
              </a:p>
            </p:txBody>
          </p:sp>
        </p:grpSp>
        <p:grpSp>
          <p:nvGrpSpPr>
            <p:cNvPr id="34" name="Group 101"/>
            <p:cNvGrpSpPr/>
            <p:nvPr/>
          </p:nvGrpSpPr>
          <p:grpSpPr>
            <a:xfrm>
              <a:off x="4712" y="2140"/>
              <a:ext cx="175" cy="515"/>
              <a:chOff x="4685" y="2481"/>
              <a:chExt cx="175" cy="515"/>
            </a:xfrm>
          </p:grpSpPr>
          <p:sp>
            <p:nvSpPr>
              <p:cNvPr id="121" name="Line 102"/>
              <p:cNvSpPr>
                <a:spLocks noChangeShapeType="1"/>
              </p:cNvSpPr>
              <p:nvPr/>
            </p:nvSpPr>
            <p:spPr bwMode="auto">
              <a:xfrm flipH="1">
                <a:off x="4685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Text Box 103"/>
              <p:cNvSpPr txBox="1">
                <a:spLocks noChangeArrowheads="1"/>
              </p:cNvSpPr>
              <p:nvPr/>
            </p:nvSpPr>
            <p:spPr bwMode="auto">
              <a:xfrm>
                <a:off x="4740" y="266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16</a:t>
                </a:r>
              </a:p>
            </p:txBody>
          </p:sp>
        </p:grpSp>
        <p:grpSp>
          <p:nvGrpSpPr>
            <p:cNvPr id="35" name="Group 104"/>
            <p:cNvGrpSpPr/>
            <p:nvPr/>
          </p:nvGrpSpPr>
          <p:grpSpPr>
            <a:xfrm>
              <a:off x="4493" y="2140"/>
              <a:ext cx="166" cy="515"/>
              <a:chOff x="4466" y="2481"/>
              <a:chExt cx="166" cy="515"/>
            </a:xfrm>
          </p:grpSpPr>
          <p:sp>
            <p:nvSpPr>
              <p:cNvPr id="119" name="Line 105"/>
              <p:cNvSpPr>
                <a:spLocks noChangeShapeType="1"/>
              </p:cNvSpPr>
              <p:nvPr/>
            </p:nvSpPr>
            <p:spPr bwMode="auto">
              <a:xfrm flipH="1">
                <a:off x="4466" y="2481"/>
                <a:ext cx="0" cy="515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Text Box 106"/>
              <p:cNvSpPr txBox="1">
                <a:spLocks noChangeArrowheads="1"/>
              </p:cNvSpPr>
              <p:nvPr/>
            </p:nvSpPr>
            <p:spPr bwMode="auto">
              <a:xfrm>
                <a:off x="4512" y="2664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15</a:t>
                </a:r>
              </a:p>
            </p:txBody>
          </p:sp>
        </p:grpSp>
        <p:grpSp>
          <p:nvGrpSpPr>
            <p:cNvPr id="36" name="Group 107"/>
            <p:cNvGrpSpPr/>
            <p:nvPr/>
          </p:nvGrpSpPr>
          <p:grpSpPr>
            <a:xfrm>
              <a:off x="1113" y="1824"/>
              <a:ext cx="3720" cy="1211"/>
              <a:chOff x="1086" y="2165"/>
              <a:chExt cx="3720" cy="1211"/>
            </a:xfrm>
          </p:grpSpPr>
          <p:sp>
            <p:nvSpPr>
              <p:cNvPr id="76" name="Line 108"/>
              <p:cNvSpPr>
                <a:spLocks noChangeShapeType="1"/>
              </p:cNvSpPr>
              <p:nvPr/>
            </p:nvSpPr>
            <p:spPr bwMode="auto">
              <a:xfrm flipH="1" flipV="1">
                <a:off x="1116" y="3116"/>
                <a:ext cx="240" cy="132"/>
              </a:xfrm>
              <a:prstGeom prst="line">
                <a:avLst/>
              </a:prstGeom>
              <a:noFill/>
              <a:ln w="9525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7" name="Group 109"/>
              <p:cNvGrpSpPr/>
              <p:nvPr/>
            </p:nvGrpSpPr>
            <p:grpSpPr>
              <a:xfrm>
                <a:off x="1086" y="2165"/>
                <a:ext cx="3720" cy="1211"/>
                <a:chOff x="1086" y="2165"/>
                <a:chExt cx="3720" cy="1211"/>
              </a:xfrm>
            </p:grpSpPr>
            <p:grpSp>
              <p:nvGrpSpPr>
                <p:cNvPr id="78" name="Group 110"/>
                <p:cNvGrpSpPr/>
                <p:nvPr/>
              </p:nvGrpSpPr>
              <p:grpSpPr>
                <a:xfrm>
                  <a:off x="1086" y="2165"/>
                  <a:ext cx="3720" cy="1211"/>
                  <a:chOff x="1086" y="2165"/>
                  <a:chExt cx="3720" cy="1211"/>
                </a:xfrm>
              </p:grpSpPr>
              <p:grpSp>
                <p:nvGrpSpPr>
                  <p:cNvPr id="80" name="Group 111"/>
                  <p:cNvGrpSpPr/>
                  <p:nvPr/>
                </p:nvGrpSpPr>
                <p:grpSpPr>
                  <a:xfrm>
                    <a:off x="1086" y="2165"/>
                    <a:ext cx="3720" cy="1211"/>
                    <a:chOff x="1086" y="2165"/>
                    <a:chExt cx="3720" cy="1211"/>
                  </a:xfrm>
                </p:grpSpPr>
                <p:grpSp>
                  <p:nvGrpSpPr>
                    <p:cNvPr id="85" name="Group 112"/>
                    <p:cNvGrpSpPr/>
                    <p:nvPr/>
                  </p:nvGrpSpPr>
                  <p:grpSpPr>
                    <a:xfrm>
                      <a:off x="2832" y="2165"/>
                      <a:ext cx="970" cy="1207"/>
                      <a:chOff x="2832" y="2165"/>
                      <a:chExt cx="970" cy="1207"/>
                    </a:xfrm>
                  </p:grpSpPr>
                  <p:sp>
                    <p:nvSpPr>
                      <p:cNvPr id="117" name="Freeform 113"/>
                      <p:cNvSpPr/>
                      <p:nvPr/>
                    </p:nvSpPr>
                    <p:spPr bwMode="auto">
                      <a:xfrm>
                        <a:off x="2832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18" name="Freeform 114"/>
                      <p:cNvSpPr/>
                      <p:nvPr/>
                    </p:nvSpPr>
                    <p:spPr bwMode="auto">
                      <a:xfrm flipH="1">
                        <a:off x="3317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86" name="Group 115"/>
                    <p:cNvGrpSpPr/>
                    <p:nvPr/>
                  </p:nvGrpSpPr>
                  <p:grpSpPr>
                    <a:xfrm>
                      <a:off x="3060" y="2165"/>
                      <a:ext cx="970" cy="1207"/>
                      <a:chOff x="3060" y="2165"/>
                      <a:chExt cx="970" cy="1207"/>
                    </a:xfrm>
                  </p:grpSpPr>
                  <p:sp>
                    <p:nvSpPr>
                      <p:cNvPr id="115" name="Freeform 116"/>
                      <p:cNvSpPr/>
                      <p:nvPr/>
                    </p:nvSpPr>
                    <p:spPr bwMode="auto">
                      <a:xfrm>
                        <a:off x="3060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16" name="Freeform 117"/>
                      <p:cNvSpPr/>
                      <p:nvPr/>
                    </p:nvSpPr>
                    <p:spPr bwMode="auto">
                      <a:xfrm flipH="1">
                        <a:off x="3545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87" name="Group 118"/>
                    <p:cNvGrpSpPr/>
                    <p:nvPr/>
                  </p:nvGrpSpPr>
                  <p:grpSpPr>
                    <a:xfrm>
                      <a:off x="3288" y="2165"/>
                      <a:ext cx="970" cy="1207"/>
                      <a:chOff x="3288" y="2165"/>
                      <a:chExt cx="970" cy="1207"/>
                    </a:xfrm>
                  </p:grpSpPr>
                  <p:sp>
                    <p:nvSpPr>
                      <p:cNvPr id="113" name="Freeform 119"/>
                      <p:cNvSpPr/>
                      <p:nvPr/>
                    </p:nvSpPr>
                    <p:spPr bwMode="auto">
                      <a:xfrm>
                        <a:off x="3288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14" name="Freeform 120"/>
                      <p:cNvSpPr/>
                      <p:nvPr/>
                    </p:nvSpPr>
                    <p:spPr bwMode="auto">
                      <a:xfrm flipH="1">
                        <a:off x="3773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88" name="Group 121"/>
                    <p:cNvGrpSpPr/>
                    <p:nvPr/>
                  </p:nvGrpSpPr>
                  <p:grpSpPr>
                    <a:xfrm>
                      <a:off x="3516" y="2165"/>
                      <a:ext cx="970" cy="1207"/>
                      <a:chOff x="3516" y="2165"/>
                      <a:chExt cx="970" cy="1207"/>
                    </a:xfrm>
                  </p:grpSpPr>
                  <p:sp>
                    <p:nvSpPr>
                      <p:cNvPr id="111" name="Freeform 122"/>
                      <p:cNvSpPr/>
                      <p:nvPr/>
                    </p:nvSpPr>
                    <p:spPr bwMode="auto">
                      <a:xfrm>
                        <a:off x="3516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12" name="Freeform 123"/>
                      <p:cNvSpPr/>
                      <p:nvPr/>
                    </p:nvSpPr>
                    <p:spPr bwMode="auto">
                      <a:xfrm flipH="1">
                        <a:off x="4001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89" name="Group 124"/>
                    <p:cNvGrpSpPr/>
                    <p:nvPr/>
                  </p:nvGrpSpPr>
                  <p:grpSpPr>
                    <a:xfrm>
                      <a:off x="3744" y="2165"/>
                      <a:ext cx="970" cy="1207"/>
                      <a:chOff x="3744" y="2165"/>
                      <a:chExt cx="970" cy="1207"/>
                    </a:xfrm>
                  </p:grpSpPr>
                  <p:sp>
                    <p:nvSpPr>
                      <p:cNvPr id="109" name="Freeform 125"/>
                      <p:cNvSpPr/>
                      <p:nvPr/>
                    </p:nvSpPr>
                    <p:spPr bwMode="auto">
                      <a:xfrm>
                        <a:off x="3744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10" name="Freeform 126"/>
                      <p:cNvSpPr/>
                      <p:nvPr/>
                    </p:nvSpPr>
                    <p:spPr bwMode="auto">
                      <a:xfrm flipH="1">
                        <a:off x="4229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90" name="Group 127"/>
                    <p:cNvGrpSpPr/>
                    <p:nvPr/>
                  </p:nvGrpSpPr>
                  <p:grpSpPr>
                    <a:xfrm>
                      <a:off x="1121" y="2165"/>
                      <a:ext cx="3685" cy="1211"/>
                      <a:chOff x="1121" y="2165"/>
                      <a:chExt cx="3685" cy="1211"/>
                    </a:xfrm>
                  </p:grpSpPr>
                  <p:sp>
                    <p:nvSpPr>
                      <p:cNvPr id="105" name="Freeform 128"/>
                      <p:cNvSpPr/>
                      <p:nvPr/>
                    </p:nvSpPr>
                    <p:spPr bwMode="auto">
                      <a:xfrm>
                        <a:off x="1121" y="2201"/>
                        <a:ext cx="407" cy="1175"/>
                      </a:xfrm>
                      <a:custGeom>
                        <a:gdLst>
                          <a:gd name="T0" fmla="*/ 95 w 407"/>
                          <a:gd name="T1" fmla="*/ 1175 h 1175"/>
                          <a:gd name="T2" fmla="*/ 95 w 407"/>
                          <a:gd name="T3" fmla="*/ 1071 h 1175"/>
                          <a:gd name="T4" fmla="*/ 407 w 407"/>
                          <a:gd name="T5" fmla="*/ 872 h 1175"/>
                          <a:gd name="T6" fmla="*/ 407 w 407"/>
                          <a:gd name="T7" fmla="*/ 191 h 1175"/>
                          <a:gd name="T8" fmla="*/ 0 w 407"/>
                          <a:gd name="T9" fmla="*/ 0 h 1175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407" h="1175">
                            <a:moveTo>
                              <a:pt x="95" y="1175"/>
                            </a:moveTo>
                            <a:lnTo>
                              <a:pt x="95" y="1071"/>
                            </a:lnTo>
                            <a:lnTo>
                              <a:pt x="407" y="872"/>
                            </a:lnTo>
                            <a:lnTo>
                              <a:pt x="407" y="191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106" name="Group 129"/>
                      <p:cNvGrpSpPr/>
                      <p:nvPr/>
                    </p:nvGrpSpPr>
                    <p:grpSpPr>
                      <a:xfrm>
                        <a:off x="4199" y="2165"/>
                        <a:ext cx="607" cy="1207"/>
                        <a:chOff x="4199" y="2165"/>
                        <a:chExt cx="607" cy="1207"/>
                      </a:xfrm>
                    </p:grpSpPr>
                    <p:sp>
                      <p:nvSpPr>
                        <p:cNvPr id="107" name="Freeform 130"/>
                        <p:cNvSpPr/>
                        <p:nvPr/>
                      </p:nvSpPr>
                      <p:spPr bwMode="auto">
                        <a:xfrm>
                          <a:off x="4199" y="2165"/>
                          <a:ext cx="486" cy="1207"/>
                        </a:xfrm>
                        <a:custGeom>
                          <a:gdLst>
                            <a:gd name="T0" fmla="*/ 690 w 945"/>
                            <a:gd name="T1" fmla="*/ 2460 h 2460"/>
                            <a:gd name="T2" fmla="*/ 690 w 945"/>
                            <a:gd name="T3" fmla="*/ 2250 h 2460"/>
                            <a:gd name="T4" fmla="*/ 0 w 945"/>
                            <a:gd name="T5" fmla="*/ 1852 h 2460"/>
                            <a:gd name="T6" fmla="*/ 0 w 945"/>
                            <a:gd name="T7" fmla="*/ 465 h 2460"/>
                            <a:gd name="T8" fmla="*/ 945 w 945"/>
                            <a:gd name="T9" fmla="*/ 0 h 2460"/>
                          </a:gdLst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  <a:cxn ang="0">
                              <a:pos x="T8" y="T9"/>
                            </a:cxn>
                          </a:cxnLst>
                          <a:rect l="0" t="0" r="r" b="b"/>
                          <a:pathLst>
                            <a:path w="944" h="2460">
                              <a:moveTo>
                                <a:pt x="690" y="2460"/>
                              </a:moveTo>
                              <a:lnTo>
                                <a:pt x="690" y="2250"/>
                              </a:lnTo>
                              <a:lnTo>
                                <a:pt x="0" y="1852"/>
                              </a:lnTo>
                              <a:lnTo>
                                <a:pt x="0" y="465"/>
                              </a:lnTo>
                              <a:lnTo>
                                <a:pt x="945" y="0"/>
                              </a:lnTo>
                            </a:path>
                          </a:pathLst>
                        </a:custGeom>
                        <a:noFill/>
                        <a:ln w="9525">
                          <a:solidFill>
                            <a:srgbClr val="FF0000"/>
                          </a:solidFill>
                          <a:rou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1pPr>
                          <a:lvl2pPr marL="640080" indent="-18288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2pPr>
                          <a:lvl3pPr marL="1282700" indent="-3683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3pPr>
                          <a:lvl4pPr marL="1925955" indent="-55435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4pPr>
                          <a:lvl5pPr marL="2568575" indent="-73977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108" name="Line 131"/>
                        <p:cNvSpPr>
                          <a:spLocks noChangeShapeType="1"/>
                        </p:cNvSpPr>
                        <p:nvPr/>
                      </p:nvSpPr>
                      <p:spPr bwMode="auto">
                        <a:xfrm>
                          <a:off x="4680" y="2172"/>
                          <a:ext cx="126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rgbClr val="FF0000"/>
                          </a:solidFill>
                          <a:prstDash val="dash"/>
                          <a:round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noFill/>
                            </a14:hiddenFill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  <p:txBody>
                        <a:bodyPr wrap="none" anchor="ctr"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1pPr>
                          <a:lvl2pPr marL="640080" indent="-18288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2pPr>
                          <a:lvl3pPr marL="1282700" indent="-3683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3pPr>
                          <a:lvl4pPr marL="1925955" indent="-55435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4pPr>
                          <a:lvl5pPr marL="2568575" indent="-73977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grpSp>
                  <p:nvGrpSpPr>
                    <p:cNvPr id="91" name="Group 132"/>
                    <p:cNvGrpSpPr/>
                    <p:nvPr/>
                  </p:nvGrpSpPr>
                  <p:grpSpPr>
                    <a:xfrm>
                      <a:off x="1106" y="2165"/>
                      <a:ext cx="3700" cy="1207"/>
                      <a:chOff x="1106" y="2165"/>
                      <a:chExt cx="3700" cy="1207"/>
                    </a:xfrm>
                  </p:grpSpPr>
                  <p:grpSp>
                    <p:nvGrpSpPr>
                      <p:cNvPr id="98" name="Group 133"/>
                      <p:cNvGrpSpPr/>
                      <p:nvPr/>
                    </p:nvGrpSpPr>
                    <p:grpSpPr>
                      <a:xfrm>
                        <a:off x="1106" y="2165"/>
                        <a:ext cx="3700" cy="1207"/>
                        <a:chOff x="1106" y="2165"/>
                        <a:chExt cx="3700" cy="1207"/>
                      </a:xfrm>
                    </p:grpSpPr>
                    <p:sp>
                      <p:nvSpPr>
                        <p:cNvPr id="101" name="Freeform 134"/>
                        <p:cNvSpPr/>
                        <p:nvPr/>
                      </p:nvSpPr>
                      <p:spPr bwMode="auto">
                        <a:xfrm>
                          <a:off x="1106" y="2305"/>
                          <a:ext cx="192" cy="861"/>
                        </a:xfrm>
                        <a:custGeom>
                          <a:gdLst>
                            <a:gd name="T0" fmla="*/ 12 w 376"/>
                            <a:gd name="T1" fmla="*/ 1755 h 1755"/>
                            <a:gd name="T2" fmla="*/ 376 w 376"/>
                            <a:gd name="T3" fmla="*/ 1567 h 1755"/>
                            <a:gd name="T4" fmla="*/ 376 w 376"/>
                            <a:gd name="T5" fmla="*/ 180 h 1755"/>
                            <a:gd name="T6" fmla="*/ 0 w 376"/>
                            <a:gd name="T7" fmla="*/ 0 h 1755"/>
                          </a:gdLst>
                          <a:cxnLst>
                            <a:cxn ang="0">
                              <a:pos x="T0" y="T1"/>
                            </a:cxn>
                            <a:cxn ang="0">
                              <a:pos x="T2" y="T3"/>
                            </a:cxn>
                            <a:cxn ang="0">
                              <a:pos x="T4" y="T5"/>
                            </a:cxn>
                            <a:cxn ang="0">
                              <a:pos x="T6" y="T7"/>
                            </a:cxn>
                          </a:cxnLst>
                          <a:rect l="0" t="0" r="r" b="b"/>
                          <a:pathLst>
                            <a:path w="376" h="1754">
                              <a:moveTo>
                                <a:pt x="12" y="1755"/>
                              </a:moveTo>
                              <a:lnTo>
                                <a:pt x="376" y="1567"/>
                              </a:lnTo>
                              <a:lnTo>
                                <a:pt x="376" y="180"/>
                              </a:lnTo>
                              <a:lnTo>
                                <a:pt x="0" y="0"/>
                              </a:lnTo>
                            </a:path>
                          </a:pathLst>
                        </a:custGeom>
                        <a:noFill/>
                        <a:ln w="9525" cap="flat">
                          <a:solidFill>
                            <a:srgbClr val="FF0000"/>
                          </a:solidFill>
                          <a:prstDash val="dash"/>
                          <a:rou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1pPr>
                          <a:lvl2pPr marL="640080" indent="-18288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2pPr>
                          <a:lvl3pPr marL="1282700" indent="-3683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3pPr>
                          <a:lvl4pPr marL="1925955" indent="-55435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4pPr>
                          <a:lvl5pPr marL="2568575" indent="-739775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宋体" panose="02010600030101010101" pitchFamily="2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grpSp>
                      <p:nvGrpSpPr>
                        <p:cNvPr id="102" name="Group 135"/>
                        <p:cNvGrpSpPr/>
                        <p:nvPr/>
                      </p:nvGrpSpPr>
                      <p:grpSpPr>
                        <a:xfrm>
                          <a:off x="3971" y="2165"/>
                          <a:ext cx="835" cy="1207"/>
                          <a:chOff x="3971" y="2165"/>
                          <a:chExt cx="835" cy="1207"/>
                        </a:xfrm>
                      </p:grpSpPr>
                      <p:sp>
                        <p:nvSpPr>
                          <p:cNvPr id="103" name="Freeform 136"/>
                          <p:cNvSpPr/>
                          <p:nvPr/>
                        </p:nvSpPr>
                        <p:spPr bwMode="auto">
                          <a:xfrm>
                            <a:off x="3971" y="2165"/>
                            <a:ext cx="486" cy="1207"/>
                          </a:xfrm>
                          <a:custGeom>
                            <a:gdLst>
                              <a:gd name="T0" fmla="*/ 690 w 945"/>
                              <a:gd name="T1" fmla="*/ 2460 h 2460"/>
                              <a:gd name="T2" fmla="*/ 690 w 945"/>
                              <a:gd name="T3" fmla="*/ 2250 h 2460"/>
                              <a:gd name="T4" fmla="*/ 0 w 945"/>
                              <a:gd name="T5" fmla="*/ 1852 h 2460"/>
                              <a:gd name="T6" fmla="*/ 0 w 945"/>
                              <a:gd name="T7" fmla="*/ 465 h 2460"/>
                              <a:gd name="T8" fmla="*/ 945 w 945"/>
                              <a:gd name="T9" fmla="*/ 0 h 2460"/>
                            </a:gdLst>
                            <a:cxnLst>
                              <a:cxn ang="0">
                                <a:pos x="T0" y="T1"/>
                              </a:cxn>
                              <a:cxn ang="0">
                                <a:pos x="T2" y="T3"/>
                              </a:cxn>
                              <a:cxn ang="0">
                                <a:pos x="T4" y="T5"/>
                              </a:cxn>
                              <a:cxn ang="0">
                                <a:pos x="T6" y="T7"/>
                              </a:cxn>
                              <a:cxn ang="0">
                                <a:pos x="T8" y="T9"/>
                              </a:cxn>
                            </a:cxnLst>
                            <a:rect l="0" t="0" r="r" b="b"/>
                            <a:pathLst>
                              <a:path w="944" h="2460">
                                <a:moveTo>
                                  <a:pt x="690" y="2460"/>
                                </a:moveTo>
                                <a:lnTo>
                                  <a:pt x="690" y="2250"/>
                                </a:lnTo>
                                <a:lnTo>
                                  <a:pt x="0" y="1852"/>
                                </a:lnTo>
                                <a:lnTo>
                                  <a:pt x="0" y="465"/>
                                </a:lnTo>
                                <a:lnTo>
                                  <a:pt x="945" y="0"/>
                                </a:lnTo>
                              </a:path>
                            </a:pathLst>
                          </a:custGeom>
                          <a:noFill/>
                          <a:ln w="9525">
                            <a:solidFill>
                              <a:srgbClr val="FF0000"/>
                            </a:solidFill>
                            <a:round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  <p:txBody>
                          <a:bodyPr/>
                          <a:lstStyle>
                            <a:defPPr>
                              <a:defRPr lang="zh-CN"/>
                            </a:defPPr>
                            <a:lvl1pPr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1pPr>
                            <a:lvl2pPr marL="640080" indent="-182880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2pPr>
                            <a:lvl3pPr marL="1282700" indent="-368300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3pPr>
                            <a:lvl4pPr marL="1925955" indent="-554355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4pPr>
                            <a:lvl5pPr marL="2568575" indent="-739775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104" name="Line 137"/>
                          <p:cNvSpPr>
                            <a:spLocks noChangeShapeType="1"/>
                          </p:cNvSpPr>
                          <p:nvPr/>
                        </p:nvSpPr>
                        <p:spPr bwMode="auto">
                          <a:xfrm>
                            <a:off x="4452" y="2166"/>
                            <a:ext cx="354" cy="162"/>
                          </a:xfrm>
                          <a:prstGeom prst="line">
                            <a:avLst/>
                          </a:prstGeom>
                          <a:noFill/>
                          <a:ln w="9525">
                            <a:solidFill>
                              <a:srgbClr val="FF0000"/>
                            </a:solidFill>
                            <a:prstDash val="dash"/>
                            <a:round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noFill/>
                              </a14:hiddenFill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  <p:txBody>
                          <a:bodyPr wrap="none" anchor="ctr"/>
                          <a:lstStyle>
                            <a:defPPr>
                              <a:defRPr lang="zh-CN"/>
                            </a:defPPr>
                            <a:lvl1pPr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1pPr>
                            <a:lvl2pPr marL="640080" indent="-182880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2pPr>
                            <a:lvl3pPr marL="1282700" indent="-368300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3pPr>
                            <a:lvl4pPr marL="1925955" indent="-554355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4pPr>
                            <a:lvl5pPr marL="2568575" indent="-739775" algn="l" rtl="0" fontAlgn="base"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kern="1200">
                                <a:solidFill>
                                  <a:schemeClr val="tx1"/>
                                </a:solidFill>
                                <a:latin typeface="Calibri" panose="020f0502020204030204" pitchFamily="34" charset="0"/>
                                <a:ea typeface="宋体" panose="02010600030101010101" pitchFamily="2" charset="-122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</p:grpSp>
                  <p:sp>
                    <p:nvSpPr>
                      <p:cNvPr id="99" name="Line 138"/>
                      <p:cNvSpPr>
                        <a:spLocks noChangeShapeType="1"/>
                      </p:cNvSpPr>
                      <p:nvPr/>
                    </p:nvSpPr>
                    <p:spPr bwMode="auto">
                      <a:xfrm flipH="1" flipV="1">
                        <a:off x="4590" y="3282"/>
                        <a:ext cx="0" cy="9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prstDash val="dash"/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0" name="Line 139"/>
                      <p:cNvSpPr>
                        <a:spLocks noChangeShapeType="1"/>
                      </p:cNvSpPr>
                      <p:nvPr/>
                    </p:nvSpPr>
                    <p:spPr bwMode="auto">
                      <a:xfrm flipV="1">
                        <a:off x="4590" y="3162"/>
                        <a:ext cx="216" cy="11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prstDash val="dash"/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92" name="Group 140"/>
                    <p:cNvGrpSpPr/>
                    <p:nvPr/>
                  </p:nvGrpSpPr>
                  <p:grpSpPr>
                    <a:xfrm>
                      <a:off x="1086" y="2165"/>
                      <a:ext cx="3700" cy="1211"/>
                      <a:chOff x="1086" y="2165"/>
                      <a:chExt cx="3700" cy="1211"/>
                    </a:xfrm>
                  </p:grpSpPr>
                  <p:sp>
                    <p:nvSpPr>
                      <p:cNvPr id="93" name="Line 141"/>
                      <p:cNvSpPr>
                        <a:spLocks noChangeShapeType="1"/>
                      </p:cNvSpPr>
                      <p:nvPr/>
                    </p:nvSpPr>
                    <p:spPr bwMode="auto">
                      <a:xfrm flipH="1" flipV="1">
                        <a:off x="1092" y="3228"/>
                        <a:ext cx="84" cy="3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4" name="Freeform 142"/>
                      <p:cNvSpPr/>
                      <p:nvPr/>
                    </p:nvSpPr>
                    <p:spPr bwMode="auto">
                      <a:xfrm>
                        <a:off x="4428" y="2231"/>
                        <a:ext cx="358" cy="1037"/>
                      </a:xfrm>
                      <a:custGeom>
                        <a:gdLst>
                          <a:gd name="T0" fmla="*/ 699 w 699"/>
                          <a:gd name="T1" fmla="*/ 2115 h 2115"/>
                          <a:gd name="T2" fmla="*/ 690 w 699"/>
                          <a:gd name="T3" fmla="*/ 2115 h 2115"/>
                          <a:gd name="T4" fmla="*/ 0 w 699"/>
                          <a:gd name="T5" fmla="*/ 1717 h 2115"/>
                          <a:gd name="T6" fmla="*/ 0 w 699"/>
                          <a:gd name="T7" fmla="*/ 330 h 2115"/>
                          <a:gd name="T8" fmla="*/ 684 w 699"/>
                          <a:gd name="T9" fmla="*/ 0 h 2115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699" h="2115">
                            <a:moveTo>
                              <a:pt x="699" y="2115"/>
                            </a:moveTo>
                            <a:lnTo>
                              <a:pt x="690" y="2115"/>
                            </a:lnTo>
                            <a:lnTo>
                              <a:pt x="0" y="1717"/>
                            </a:lnTo>
                            <a:lnTo>
                              <a:pt x="0" y="330"/>
                            </a:lnTo>
                            <a:lnTo>
                              <a:pt x="684" y="0"/>
                            </a:lnTo>
                          </a:path>
                        </a:pathLst>
                      </a:cu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5" name="Freeform 143"/>
                      <p:cNvSpPr/>
                      <p:nvPr/>
                    </p:nvSpPr>
                    <p:spPr bwMode="auto">
                      <a:xfrm flipH="1">
                        <a:off x="1271" y="2165"/>
                        <a:ext cx="485" cy="1207"/>
                      </a:xfrm>
                      <a:custGeom>
                        <a:gdLst>
                          <a:gd name="T0" fmla="*/ 690 w 945"/>
                          <a:gd name="T1" fmla="*/ 2460 h 2460"/>
                          <a:gd name="T2" fmla="*/ 690 w 945"/>
                          <a:gd name="T3" fmla="*/ 2250 h 2460"/>
                          <a:gd name="T4" fmla="*/ 0 w 945"/>
                          <a:gd name="T5" fmla="*/ 1852 h 2460"/>
                          <a:gd name="T6" fmla="*/ 0 w 945"/>
                          <a:gd name="T7" fmla="*/ 465 h 2460"/>
                          <a:gd name="T8" fmla="*/ 945 w 945"/>
                          <a:gd name="T9" fmla="*/ 0 h 2460"/>
                        </a:gdLst>
                        <a:cxnLst>
                          <a:cxn ang="0">
                            <a:pos x="T0" y="T1"/>
                          </a:cxn>
                          <a:cxn ang="0">
                            <a:pos x="T2" y="T3"/>
                          </a:cxn>
                          <a:cxn ang="0">
                            <a:pos x="T4" y="T5"/>
                          </a:cxn>
                          <a:cxn ang="0">
                            <a:pos x="T6" y="T7"/>
                          </a:cxn>
                          <a:cxn ang="0">
                            <a:pos x="T8" y="T9"/>
                          </a:cxn>
                        </a:cxnLst>
                        <a:rect l="0" t="0" r="r" b="b"/>
                        <a:pathLst>
                          <a:path w="944" h="2460">
                            <a:moveTo>
                              <a:pt x="690" y="2460"/>
                            </a:moveTo>
                            <a:lnTo>
                              <a:pt x="690" y="2250"/>
                            </a:lnTo>
                            <a:lnTo>
                              <a:pt x="0" y="1852"/>
                            </a:lnTo>
                            <a:lnTo>
                              <a:pt x="0" y="465"/>
                            </a:lnTo>
                            <a:lnTo>
                              <a:pt x="945" y="0"/>
                            </a:lnTo>
                          </a:path>
                        </a:pathLst>
                      </a:custGeom>
                      <a:noFill/>
                      <a:ln w="9525" cap="flat">
                        <a:solidFill>
                          <a:srgbClr val="FF0000"/>
                        </a:solidFill>
                        <a:prstDash val="dash"/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6" name="Line 144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086" y="2166"/>
                        <a:ext cx="186" cy="9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7" name="Line 145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184" y="3272"/>
                        <a:ext cx="0" cy="10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rou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1pPr>
                        <a:lvl2pPr marL="640080" indent="-18288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2pPr>
                        <a:lvl3pPr marL="1282700" indent="-3683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3pPr>
                        <a:lvl4pPr marL="1925955" indent="-55435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4pPr>
                        <a:lvl5pPr marL="2568575" indent="-739775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宋体" panose="02010600030101010101" pitchFamily="2" charset="-122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grpSp>
                <p:nvGrpSpPr>
                  <p:cNvPr id="81" name="Group 146"/>
                  <p:cNvGrpSpPr/>
                  <p:nvPr/>
                </p:nvGrpSpPr>
                <p:grpSpPr>
                  <a:xfrm>
                    <a:off x="1110" y="2165"/>
                    <a:ext cx="874" cy="1207"/>
                    <a:chOff x="1110" y="2165"/>
                    <a:chExt cx="874" cy="1207"/>
                  </a:xfrm>
                </p:grpSpPr>
                <p:sp>
                  <p:nvSpPr>
                    <p:cNvPr id="83" name="Freeform 147"/>
                    <p:cNvSpPr/>
                    <p:nvPr/>
                  </p:nvSpPr>
                  <p:spPr bwMode="auto">
                    <a:xfrm flipH="1">
                      <a:off x="1499" y="2165"/>
                      <a:ext cx="485" cy="1207"/>
                    </a:xfrm>
                    <a:custGeom>
                      <a:gdLst>
                        <a:gd name="T0" fmla="*/ 690 w 945"/>
                        <a:gd name="T1" fmla="*/ 2460 h 2460"/>
                        <a:gd name="T2" fmla="*/ 690 w 945"/>
                        <a:gd name="T3" fmla="*/ 2250 h 2460"/>
                        <a:gd name="T4" fmla="*/ 0 w 945"/>
                        <a:gd name="T5" fmla="*/ 1852 h 2460"/>
                        <a:gd name="T6" fmla="*/ 0 w 945"/>
                        <a:gd name="T7" fmla="*/ 465 h 2460"/>
                        <a:gd name="T8" fmla="*/ 945 w 945"/>
                        <a:gd name="T9" fmla="*/ 0 h 2460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44" h="2460">
                          <a:moveTo>
                            <a:pt x="690" y="2460"/>
                          </a:moveTo>
                          <a:lnTo>
                            <a:pt x="690" y="2250"/>
                          </a:lnTo>
                          <a:lnTo>
                            <a:pt x="0" y="1852"/>
                          </a:lnTo>
                          <a:lnTo>
                            <a:pt x="0" y="465"/>
                          </a:lnTo>
                          <a:lnTo>
                            <a:pt x="945" y="0"/>
                          </a:lnTo>
                        </a:path>
                      </a:pathLst>
                    </a:custGeom>
                    <a:noFill/>
                    <a:ln w="9525" cap="flat">
                      <a:solidFill>
                        <a:srgbClr val="FF0000"/>
                      </a:solidFill>
                      <a:prstDash val="dash"/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4" name="Line 14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1110" y="2172"/>
                      <a:ext cx="384" cy="19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FF0000"/>
                      </a:solidFill>
                      <a:rou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640080" indent="-18288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1282700" indent="-3683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925955" indent="-55435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2568575" indent="-739775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82" name="Freeform 149"/>
                  <p:cNvSpPr/>
                  <p:nvPr/>
                </p:nvSpPr>
                <p:spPr bwMode="auto">
                  <a:xfrm>
                    <a:off x="4656" y="2331"/>
                    <a:ext cx="130" cy="820"/>
                  </a:xfrm>
                  <a:custGeom>
                    <a:gdLst>
                      <a:gd name="T0" fmla="*/ 240 w 255"/>
                      <a:gd name="T1" fmla="*/ 1672 h 1672"/>
                      <a:gd name="T2" fmla="*/ 240 w 255"/>
                      <a:gd name="T3" fmla="*/ 1672 h 1672"/>
                      <a:gd name="T4" fmla="*/ 0 w 255"/>
                      <a:gd name="T5" fmla="*/ 1514 h 1672"/>
                      <a:gd name="T6" fmla="*/ 0 w 255"/>
                      <a:gd name="T7" fmla="*/ 127 h 1672"/>
                      <a:gd name="T8" fmla="*/ 255 w 255"/>
                      <a:gd name="T9" fmla="*/ 0 h 1672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55" h="1672">
                        <a:moveTo>
                          <a:pt x="240" y="1672"/>
                        </a:moveTo>
                        <a:lnTo>
                          <a:pt x="240" y="1672"/>
                        </a:lnTo>
                        <a:lnTo>
                          <a:pt x="0" y="1514"/>
                        </a:lnTo>
                        <a:lnTo>
                          <a:pt x="0" y="127"/>
                        </a:lnTo>
                        <a:lnTo>
                          <a:pt x="255" y="0"/>
                        </a:lnTo>
                      </a:path>
                    </a:pathLst>
                  </a:custGeom>
                  <a:noFill/>
                  <a:ln w="9525">
                    <a:solidFill>
                      <a:srgbClr val="FF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640080" indent="-18288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282700" indent="-3683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925955" indent="-55435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568575" indent="-739775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79" name="Line 150"/>
                <p:cNvSpPr>
                  <a:spLocks noChangeShapeType="1"/>
                </p:cNvSpPr>
                <p:nvPr/>
              </p:nvSpPr>
              <p:spPr bwMode="auto">
                <a:xfrm flipH="1">
                  <a:off x="1360" y="3264"/>
                  <a:ext cx="0" cy="112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640080" indent="-18288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282700" indent="-3683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925955" indent="-55435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568575" indent="-739775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37" name="Group 151"/>
            <p:cNvGrpSpPr/>
            <p:nvPr/>
          </p:nvGrpSpPr>
          <p:grpSpPr>
            <a:xfrm>
              <a:off x="1125" y="1559"/>
              <a:ext cx="3688" cy="951"/>
              <a:chOff x="1098" y="1900"/>
              <a:chExt cx="3688" cy="951"/>
            </a:xfrm>
          </p:grpSpPr>
          <p:sp>
            <p:nvSpPr>
              <p:cNvPr id="55" name="Rectangle 152"/>
              <p:cNvSpPr>
                <a:spLocks noChangeArrowheads="1"/>
              </p:cNvSpPr>
              <p:nvPr/>
            </p:nvSpPr>
            <p:spPr bwMode="auto">
              <a:xfrm>
                <a:off x="1406" y="2643"/>
                <a:ext cx="639" cy="208"/>
              </a:xfrm>
              <a:prstGeom prst="rect">
                <a:avLst/>
              </a:prstGeom>
              <a:gradFill rotWithShape="0">
                <a:gsLst>
                  <a:gs pos="0">
                    <a:srgbClr val="FFCC99">
                      <a:gamma/>
                      <a:shade val="46275"/>
                      <a:invGamma/>
                    </a:srgbClr>
                  </a:gs>
                  <a:gs pos="50000">
                    <a:srgbClr val="FFCC99"/>
                  </a:gs>
                  <a:gs pos="100000">
                    <a:srgbClr val="FFCC99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Rectangle 153"/>
              <p:cNvSpPr>
                <a:spLocks noChangeArrowheads="1"/>
              </p:cNvSpPr>
              <p:nvPr/>
            </p:nvSpPr>
            <p:spPr bwMode="auto">
              <a:xfrm>
                <a:off x="2314" y="2643"/>
                <a:ext cx="640" cy="208"/>
              </a:xfrm>
              <a:prstGeom prst="rect">
                <a:avLst/>
              </a:prstGeom>
              <a:gradFill rotWithShape="0">
                <a:gsLst>
                  <a:gs pos="0">
                    <a:srgbClr val="CCFFFF">
                      <a:gamma/>
                      <a:shade val="46275"/>
                      <a:invGamma/>
                    </a:srgbClr>
                  </a:gs>
                  <a:gs pos="50000">
                    <a:srgbClr val="CCFFFF"/>
                  </a:gs>
                  <a:gs pos="100000">
                    <a:srgbClr val="CCFFFF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Rectangle 154"/>
              <p:cNvSpPr>
                <a:spLocks noChangeArrowheads="1"/>
              </p:cNvSpPr>
              <p:nvPr/>
            </p:nvSpPr>
            <p:spPr bwMode="auto">
              <a:xfrm>
                <a:off x="3231" y="2643"/>
                <a:ext cx="639" cy="208"/>
              </a:xfrm>
              <a:prstGeom prst="rect">
                <a:avLst/>
              </a:prstGeom>
              <a:gradFill rotWithShape="0">
                <a:gsLst>
                  <a:gs pos="0">
                    <a:srgbClr val="FFCC99">
                      <a:gamma/>
                      <a:shade val="46275"/>
                      <a:invGamma/>
                    </a:srgbClr>
                  </a:gs>
                  <a:gs pos="50000">
                    <a:srgbClr val="FFCC99"/>
                  </a:gs>
                  <a:gs pos="100000">
                    <a:srgbClr val="FFCC99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Rectangle 155"/>
              <p:cNvSpPr>
                <a:spLocks noChangeArrowheads="1"/>
              </p:cNvSpPr>
              <p:nvPr/>
            </p:nvSpPr>
            <p:spPr bwMode="auto">
              <a:xfrm>
                <a:off x="4140" y="2643"/>
                <a:ext cx="638" cy="208"/>
              </a:xfrm>
              <a:prstGeom prst="rect">
                <a:avLst/>
              </a:prstGeom>
              <a:gradFill rotWithShape="0">
                <a:gsLst>
                  <a:gs pos="0">
                    <a:srgbClr val="CCFFFF">
                      <a:gamma/>
                      <a:shade val="46275"/>
                      <a:invGamma/>
                    </a:srgbClr>
                  </a:gs>
                  <a:gs pos="50000">
                    <a:srgbClr val="CCFFFF"/>
                  </a:gs>
                  <a:gs pos="100000">
                    <a:srgbClr val="CCFFFF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Text Box 156"/>
              <p:cNvSpPr txBox="1">
                <a:spLocks noChangeArrowheads="1"/>
              </p:cNvSpPr>
              <p:nvPr/>
            </p:nvSpPr>
            <p:spPr bwMode="auto">
              <a:xfrm>
                <a:off x="1686" y="2688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DE7E3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N</a:t>
                </a:r>
              </a:p>
            </p:txBody>
          </p:sp>
          <p:sp>
            <p:nvSpPr>
              <p:cNvPr id="60" name="Text Box 157"/>
              <p:cNvSpPr txBox="1">
                <a:spLocks noChangeArrowheads="1"/>
              </p:cNvSpPr>
              <p:nvPr/>
            </p:nvSpPr>
            <p:spPr bwMode="auto">
              <a:xfrm>
                <a:off x="4404" y="2688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DE7E3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S</a:t>
                </a:r>
              </a:p>
            </p:txBody>
          </p:sp>
          <p:sp>
            <p:nvSpPr>
              <p:cNvPr id="61" name="Text Box 158"/>
              <p:cNvSpPr txBox="1">
                <a:spLocks noChangeArrowheads="1"/>
              </p:cNvSpPr>
              <p:nvPr/>
            </p:nvSpPr>
            <p:spPr bwMode="auto">
              <a:xfrm>
                <a:off x="3498" y="2688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DE7E3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N</a:t>
                </a:r>
              </a:p>
            </p:txBody>
          </p:sp>
          <p:sp>
            <p:nvSpPr>
              <p:cNvPr id="62" name="Text Box 159"/>
              <p:cNvSpPr txBox="1">
                <a:spLocks noChangeArrowheads="1"/>
              </p:cNvSpPr>
              <p:nvPr/>
            </p:nvSpPr>
            <p:spPr bwMode="auto">
              <a:xfrm>
                <a:off x="2574" y="2688"/>
                <a:ext cx="120" cy="13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DE7E3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14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S</a:t>
                </a:r>
              </a:p>
            </p:txBody>
          </p:sp>
          <p:sp>
            <p:nvSpPr>
              <p:cNvPr id="63" name="Line 160"/>
              <p:cNvSpPr>
                <a:spLocks noChangeShapeType="1"/>
              </p:cNvSpPr>
              <p:nvPr/>
            </p:nvSpPr>
            <p:spPr bwMode="auto">
              <a:xfrm flipH="1">
                <a:off x="4008" y="1944"/>
                <a:ext cx="0" cy="11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Line 161"/>
              <p:cNvSpPr>
                <a:spLocks noChangeShapeType="1"/>
              </p:cNvSpPr>
              <p:nvPr/>
            </p:nvSpPr>
            <p:spPr bwMode="auto">
              <a:xfrm flipH="1">
                <a:off x="1268" y="1944"/>
                <a:ext cx="0" cy="11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Line 162"/>
              <p:cNvSpPr>
                <a:spLocks noChangeShapeType="1"/>
              </p:cNvSpPr>
              <p:nvPr/>
            </p:nvSpPr>
            <p:spPr bwMode="auto">
              <a:xfrm flipH="1">
                <a:off x="2184" y="1944"/>
                <a:ext cx="0" cy="11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Line 163"/>
              <p:cNvSpPr>
                <a:spLocks noChangeShapeType="1"/>
              </p:cNvSpPr>
              <p:nvPr/>
            </p:nvSpPr>
            <p:spPr bwMode="auto">
              <a:xfrm flipH="1">
                <a:off x="3100" y="1944"/>
                <a:ext cx="0" cy="11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Line 164"/>
              <p:cNvSpPr>
                <a:spLocks noChangeShapeType="1"/>
              </p:cNvSpPr>
              <p:nvPr/>
            </p:nvSpPr>
            <p:spPr bwMode="auto">
              <a:xfrm>
                <a:off x="4008" y="1996"/>
                <a:ext cx="77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stealth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Line 165"/>
              <p:cNvSpPr>
                <a:spLocks noChangeShapeType="1"/>
              </p:cNvSpPr>
              <p:nvPr/>
            </p:nvSpPr>
            <p:spPr bwMode="auto">
              <a:xfrm>
                <a:off x="1098" y="1996"/>
                <a:ext cx="16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tailEnd type="stealth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Line 166"/>
              <p:cNvSpPr>
                <a:spLocks noChangeShapeType="1"/>
              </p:cNvSpPr>
              <p:nvPr/>
            </p:nvSpPr>
            <p:spPr bwMode="auto">
              <a:xfrm>
                <a:off x="3100" y="1996"/>
                <a:ext cx="9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stealth" w="med" len="med"/>
                <a:tailEnd type="stealth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Line 167"/>
              <p:cNvSpPr>
                <a:spLocks noChangeShapeType="1"/>
              </p:cNvSpPr>
              <p:nvPr/>
            </p:nvSpPr>
            <p:spPr bwMode="auto">
              <a:xfrm>
                <a:off x="1275" y="1996"/>
                <a:ext cx="90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stealth" w="med" len="med"/>
                <a:tailEnd type="stealth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Line 168"/>
              <p:cNvSpPr>
                <a:spLocks noChangeShapeType="1"/>
              </p:cNvSpPr>
              <p:nvPr/>
            </p:nvSpPr>
            <p:spPr bwMode="auto">
              <a:xfrm>
                <a:off x="2192" y="1996"/>
                <a:ext cx="908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stealth" w="med" len="med"/>
                <a:tailEnd type="stealth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Text Box 169"/>
              <p:cNvSpPr txBox="1">
                <a:spLocks noChangeArrowheads="1"/>
              </p:cNvSpPr>
              <p:nvPr/>
            </p:nvSpPr>
            <p:spPr bwMode="auto">
              <a:xfrm>
                <a:off x="1576" y="1900"/>
                <a:ext cx="152" cy="192"/>
              </a:xfrm>
              <a:prstGeom prst="rect">
                <a:avLst/>
              </a:prstGeom>
              <a:solidFill>
                <a:srgbClr val="EDE7E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τ</a:t>
                </a:r>
              </a:p>
            </p:txBody>
          </p:sp>
          <p:sp>
            <p:nvSpPr>
              <p:cNvPr id="73" name="Text Box 170"/>
              <p:cNvSpPr txBox="1">
                <a:spLocks noChangeArrowheads="1"/>
              </p:cNvSpPr>
              <p:nvPr/>
            </p:nvSpPr>
            <p:spPr bwMode="auto">
              <a:xfrm>
                <a:off x="2544" y="1900"/>
                <a:ext cx="152" cy="192"/>
              </a:xfrm>
              <a:prstGeom prst="rect">
                <a:avLst/>
              </a:prstGeom>
              <a:solidFill>
                <a:srgbClr val="EDE7E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τ</a:t>
                </a:r>
              </a:p>
            </p:txBody>
          </p:sp>
          <p:sp>
            <p:nvSpPr>
              <p:cNvPr id="74" name="Text Box 171"/>
              <p:cNvSpPr txBox="1">
                <a:spLocks noChangeArrowheads="1"/>
              </p:cNvSpPr>
              <p:nvPr/>
            </p:nvSpPr>
            <p:spPr bwMode="auto">
              <a:xfrm>
                <a:off x="3448" y="1900"/>
                <a:ext cx="152" cy="192"/>
              </a:xfrm>
              <a:prstGeom prst="rect">
                <a:avLst/>
              </a:prstGeom>
              <a:solidFill>
                <a:srgbClr val="EDE7E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τ</a:t>
                </a:r>
              </a:p>
            </p:txBody>
          </p:sp>
          <p:sp>
            <p:nvSpPr>
              <p:cNvPr id="75" name="Text Box 172"/>
              <p:cNvSpPr txBox="1">
                <a:spLocks noChangeArrowheads="1"/>
              </p:cNvSpPr>
              <p:nvPr/>
            </p:nvSpPr>
            <p:spPr bwMode="auto">
              <a:xfrm>
                <a:off x="4440" y="1900"/>
                <a:ext cx="152" cy="192"/>
              </a:xfrm>
              <a:prstGeom prst="rect">
                <a:avLst/>
              </a:prstGeom>
              <a:solidFill>
                <a:srgbClr val="EDE7E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τ</a:t>
                </a:r>
              </a:p>
            </p:txBody>
          </p:sp>
        </p:grpSp>
        <p:grpSp>
          <p:nvGrpSpPr>
            <p:cNvPr id="38" name="Group 173"/>
            <p:cNvGrpSpPr/>
            <p:nvPr/>
          </p:nvGrpSpPr>
          <p:grpSpPr>
            <a:xfrm>
              <a:off x="1641" y="3139"/>
              <a:ext cx="2978" cy="664"/>
              <a:chOff x="1614" y="3480"/>
              <a:chExt cx="2978" cy="664"/>
            </a:xfrm>
          </p:grpSpPr>
          <p:sp>
            <p:nvSpPr>
              <p:cNvPr id="39" name="Rectangle 174"/>
              <p:cNvSpPr>
                <a:spLocks noChangeArrowheads="1"/>
              </p:cNvSpPr>
              <p:nvPr/>
            </p:nvSpPr>
            <p:spPr bwMode="auto">
              <a:xfrm>
                <a:off x="1614" y="3515"/>
                <a:ext cx="233" cy="138"/>
              </a:xfrm>
              <a:prstGeom prst="rect">
                <a:avLst/>
              </a:prstGeom>
              <a:gradFill rotWithShape="0">
                <a:gsLst>
                  <a:gs pos="0">
                    <a:srgbClr val="FF99CC">
                      <a:gamma/>
                      <a:shade val="46275"/>
                      <a:invGamma/>
                    </a:srgbClr>
                  </a:gs>
                  <a:gs pos="50000">
                    <a:srgbClr val="FF99CC"/>
                  </a:gs>
                  <a:gs pos="100000">
                    <a:srgbClr val="FF99CC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Rectangle 175"/>
              <p:cNvSpPr>
                <a:spLocks noChangeArrowheads="1"/>
              </p:cNvSpPr>
              <p:nvPr/>
            </p:nvSpPr>
            <p:spPr bwMode="auto">
              <a:xfrm>
                <a:off x="2523" y="3515"/>
                <a:ext cx="233" cy="138"/>
              </a:xfrm>
              <a:prstGeom prst="rect">
                <a:avLst/>
              </a:prstGeom>
              <a:gradFill rotWithShape="0">
                <a:gsLst>
                  <a:gs pos="0">
                    <a:srgbClr val="99CCFF">
                      <a:gamma/>
                      <a:shade val="46275"/>
                      <a:invGamma/>
                    </a:srgbClr>
                  </a:gs>
                  <a:gs pos="50000">
                    <a:srgbClr val="99CCFF"/>
                  </a:gs>
                  <a:gs pos="100000">
                    <a:srgbClr val="99CCFF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Rectangle 176"/>
              <p:cNvSpPr>
                <a:spLocks noChangeArrowheads="1"/>
              </p:cNvSpPr>
              <p:nvPr/>
            </p:nvSpPr>
            <p:spPr bwMode="auto">
              <a:xfrm>
                <a:off x="3439" y="3515"/>
                <a:ext cx="233" cy="138"/>
              </a:xfrm>
              <a:prstGeom prst="rect">
                <a:avLst/>
              </a:prstGeom>
              <a:gradFill rotWithShape="0">
                <a:gsLst>
                  <a:gs pos="0">
                    <a:srgbClr val="FF99CC">
                      <a:gamma/>
                      <a:shade val="46275"/>
                      <a:invGamma/>
                    </a:srgbClr>
                  </a:gs>
                  <a:gs pos="50000">
                    <a:srgbClr val="FF99CC"/>
                  </a:gs>
                  <a:gs pos="100000">
                    <a:srgbClr val="FF99CC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Rectangle 177"/>
              <p:cNvSpPr>
                <a:spLocks noChangeArrowheads="1"/>
              </p:cNvSpPr>
              <p:nvPr/>
            </p:nvSpPr>
            <p:spPr bwMode="auto">
              <a:xfrm>
                <a:off x="4348" y="3515"/>
                <a:ext cx="232" cy="138"/>
              </a:xfrm>
              <a:prstGeom prst="rect">
                <a:avLst/>
              </a:prstGeom>
              <a:gradFill rotWithShape="0">
                <a:gsLst>
                  <a:gs pos="0">
                    <a:srgbClr val="99CCFF">
                      <a:gamma/>
                      <a:shade val="46275"/>
                      <a:invGamma/>
                    </a:srgbClr>
                  </a:gs>
                  <a:gs pos="50000">
                    <a:srgbClr val="99CCFF"/>
                  </a:gs>
                  <a:gs pos="100000">
                    <a:srgbClr val="99CCFF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78"/>
              <p:cNvSpPr/>
              <p:nvPr/>
            </p:nvSpPr>
            <p:spPr bwMode="auto">
              <a:xfrm>
                <a:off x="1722" y="3659"/>
                <a:ext cx="1832" cy="84"/>
              </a:xfrm>
              <a:custGeom>
                <a:gdLst>
                  <a:gd name="T0" fmla="*/ 0 w 3570"/>
                  <a:gd name="T1" fmla="*/ 0 h 120"/>
                  <a:gd name="T2" fmla="*/ 0 w 3570"/>
                  <a:gd name="T3" fmla="*/ 120 h 120"/>
                  <a:gd name="T4" fmla="*/ 3570 w 3570"/>
                  <a:gd name="T5" fmla="*/ 120 h 120"/>
                  <a:gd name="T6" fmla="*/ 3570 w 3570"/>
                  <a:gd name="T7" fmla="*/ 0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70" h="120">
                    <a:moveTo>
                      <a:pt x="0" y="0"/>
                    </a:moveTo>
                    <a:lnTo>
                      <a:pt x="0" y="120"/>
                    </a:lnTo>
                    <a:lnTo>
                      <a:pt x="3570" y="120"/>
                    </a:lnTo>
                    <a:lnTo>
                      <a:pt x="3570" y="0"/>
                    </a:ln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79"/>
              <p:cNvSpPr/>
              <p:nvPr/>
            </p:nvSpPr>
            <p:spPr bwMode="auto">
              <a:xfrm>
                <a:off x="2646" y="3659"/>
                <a:ext cx="1832" cy="167"/>
              </a:xfrm>
              <a:custGeom>
                <a:gdLst>
                  <a:gd name="T0" fmla="*/ 0 w 3570"/>
                  <a:gd name="T1" fmla="*/ 0 h 120"/>
                  <a:gd name="T2" fmla="*/ 0 w 3570"/>
                  <a:gd name="T3" fmla="*/ 120 h 120"/>
                  <a:gd name="T4" fmla="*/ 3570 w 3570"/>
                  <a:gd name="T5" fmla="*/ 120 h 120"/>
                  <a:gd name="T6" fmla="*/ 3570 w 3570"/>
                  <a:gd name="T7" fmla="*/ 0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70" h="120">
                    <a:moveTo>
                      <a:pt x="0" y="0"/>
                    </a:moveTo>
                    <a:lnTo>
                      <a:pt x="0" y="120"/>
                    </a:lnTo>
                    <a:lnTo>
                      <a:pt x="3570" y="120"/>
                    </a:lnTo>
                    <a:lnTo>
                      <a:pt x="3570" y="0"/>
                    </a:lnTo>
                  </a:path>
                </a:pathLst>
              </a:custGeom>
              <a:noFill/>
              <a:ln w="28575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Oval 180"/>
              <p:cNvSpPr>
                <a:spLocks noChangeArrowheads="1"/>
              </p:cNvSpPr>
              <p:nvPr/>
            </p:nvSpPr>
            <p:spPr bwMode="auto">
              <a:xfrm>
                <a:off x="2392" y="3901"/>
                <a:ext cx="58" cy="56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Line 181"/>
              <p:cNvSpPr>
                <a:spLocks noChangeShapeType="1"/>
              </p:cNvSpPr>
              <p:nvPr/>
            </p:nvSpPr>
            <p:spPr bwMode="auto">
              <a:xfrm flipH="1">
                <a:off x="2415" y="3740"/>
                <a:ext cx="0" cy="167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Oval 182"/>
              <p:cNvSpPr>
                <a:spLocks noChangeArrowheads="1"/>
              </p:cNvSpPr>
              <p:nvPr/>
            </p:nvSpPr>
            <p:spPr bwMode="auto">
              <a:xfrm>
                <a:off x="3301" y="3910"/>
                <a:ext cx="58" cy="55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Line 183"/>
              <p:cNvSpPr>
                <a:spLocks noChangeShapeType="1"/>
              </p:cNvSpPr>
              <p:nvPr/>
            </p:nvSpPr>
            <p:spPr bwMode="auto">
              <a:xfrm flipH="1">
                <a:off x="3324" y="3828"/>
                <a:ext cx="0" cy="83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 Box 184"/>
              <p:cNvSpPr txBox="1">
                <a:spLocks noChangeArrowheads="1"/>
              </p:cNvSpPr>
              <p:nvPr/>
            </p:nvSpPr>
            <p:spPr bwMode="auto">
              <a:xfrm>
                <a:off x="2304" y="3952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+</a:t>
                </a:r>
              </a:p>
            </p:txBody>
          </p:sp>
          <p:sp>
            <p:nvSpPr>
              <p:cNvPr id="50" name="Text Box 185"/>
              <p:cNvSpPr txBox="1">
                <a:spLocks noChangeArrowheads="1"/>
              </p:cNvSpPr>
              <p:nvPr/>
            </p:nvSpPr>
            <p:spPr bwMode="auto">
              <a:xfrm>
                <a:off x="3224" y="3952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zh-CN" altLang="en-US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－</a:t>
                </a:r>
              </a:p>
            </p:txBody>
          </p:sp>
          <p:sp>
            <p:nvSpPr>
              <p:cNvPr id="51" name="Text Box 186"/>
              <p:cNvSpPr txBox="1">
                <a:spLocks noChangeArrowheads="1"/>
              </p:cNvSpPr>
              <p:nvPr/>
            </p:nvSpPr>
            <p:spPr bwMode="auto">
              <a:xfrm>
                <a:off x="1624" y="3480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+</a:t>
                </a:r>
              </a:p>
            </p:txBody>
          </p:sp>
          <p:sp>
            <p:nvSpPr>
              <p:cNvPr id="52" name="Text Box 187"/>
              <p:cNvSpPr txBox="1">
                <a:spLocks noChangeArrowheads="1"/>
              </p:cNvSpPr>
              <p:nvPr/>
            </p:nvSpPr>
            <p:spPr bwMode="auto">
              <a:xfrm>
                <a:off x="3448" y="3480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en-US" altLang="zh-CN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+</a:t>
                </a:r>
              </a:p>
            </p:txBody>
          </p:sp>
          <p:sp>
            <p:nvSpPr>
              <p:cNvPr id="53" name="Text Box 188"/>
              <p:cNvSpPr txBox="1">
                <a:spLocks noChangeArrowheads="1"/>
              </p:cNvSpPr>
              <p:nvPr/>
            </p:nvSpPr>
            <p:spPr bwMode="auto">
              <a:xfrm>
                <a:off x="2536" y="3480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zh-CN" altLang="en-US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－</a:t>
                </a:r>
              </a:p>
            </p:txBody>
          </p:sp>
          <p:sp>
            <p:nvSpPr>
              <p:cNvPr id="54" name="Text Box 189"/>
              <p:cNvSpPr txBox="1">
                <a:spLocks noChangeArrowheads="1"/>
              </p:cNvSpPr>
              <p:nvPr/>
            </p:nvSpPr>
            <p:spPr bwMode="auto">
              <a:xfrm>
                <a:off x="4360" y="3480"/>
                <a:ext cx="23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>
                        <a:alpha val="50000"/>
                      </a:schemeClr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640080" indent="-18288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282700" indent="-3683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925955" indent="-55435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568575" indent="-739775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kumimoji="1" lang="zh-CN" altLang="en-US" sz="2000">
                    <a:solidFill>
                      <a:srgbClr val="320400"/>
                    </a:solidFill>
                    <a:latin typeface="Times New Roman" panose="02020603050405020304" pitchFamily="18" charset="0"/>
                  </a:rPr>
                  <a:t>－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7301321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https://d.book118.com/528074104117006022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2.xml><?xml version="1.0" encoding="utf-8"?>
<p:tagLst xmlns:p="http://schemas.openxmlformats.org/presentationml/2006/main">
  <p:tag name="MH" val="20161022204519"/>
  <p:tag name="MH_LIBRARY" val="GRAPHIC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4.xml><?xml version="1.0" encoding="utf-8"?>
<p:tagLst xmlns:p="http://schemas.openxmlformats.org/presentationml/2006/main">
  <p:tag name="MH" val="20161022204519"/>
  <p:tag name="MH_LIBRARY" val="GRAPHIC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6.xml><?xml version="1.0" encoding="utf-8"?>
<p:tagLst xmlns:p="http://schemas.openxmlformats.org/presentationml/2006/main">
  <p:tag name="MH" val="20161022204519"/>
  <p:tag name="MH_LIBRARY" val="GRAPHIC"/>
</p:tagLst>
</file>

<file path=ppt/tags/tag7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8.xml><?xml version="1.0" encoding="utf-8"?>
<p:tagLst xmlns:p="http://schemas.openxmlformats.org/presentationml/2006/main">
  <p:tag name="MH" val="20161022204519"/>
  <p:tag name="MH_LIBRARY" val="GRAPHIC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277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Calibri Light</vt:lpstr>
      <vt:lpstr>宋体</vt:lpstr>
      <vt:lpstr>方正粗倩简体</vt:lpstr>
      <vt:lpstr>Times New Roman</vt:lpstr>
      <vt:lpstr>楷体_GB2312</vt:lpstr>
      <vt:lpstr>黑体</vt:lpstr>
      <vt:lpstr>Wingdings</vt:lpstr>
      <vt:lpstr>华文琥珀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2024-08-28T23:46:39.995</cp:lastPrinted>
  <dcterms:created xsi:type="dcterms:W3CDTF">2024-08-28T15:46:40Z</dcterms:created>
  <dcterms:modified xsi:type="dcterms:W3CDTF">2024-08-28T15:46:43Z</dcterms:modified>
</cp:coreProperties>
</file>