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E4A61-069E-419B-9EB2-7D30EAE23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034E9-F3C3-443D-A898-A8E807882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8A6577-D883-4FFF-99E9-641A8629D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F2B96-1C8E-4E5D-8DBA-9B4DA6D52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FD5710-0CE3-46D9-B696-DE689E837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582F28-1D62-424D-B2FF-B64492E9E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7DA7DB-E4F1-4A48-943F-D7BACABE3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D8CDCB-9335-40E5-8754-F04C8A0A5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481C9-763C-450C-95FB-C7FBF250A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EC0EE-B96C-4780-B2AF-E6A798647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A057F-3D2E-4DD7-B579-84FDB7A79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75023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血尿的PPT护理诊断\n## 1.血尿的基本概念与病因\n### 1.1血尿的定义与分类\n### 1.2血尿的病因及发生机制\n### 1.3血尿的临床表现与诊断\n## 2.血尿的护理评估与诊断\n### 2.1血尿患者的护理评估\n### 2.2血尿的实验室检查与诊断方法\n### 2.3血尿的影像学检查与诊断方法\n## 3.血尿的护理干预与治疗\n### 3.1血尿的药物治疗与护理\n### 3.2血尿的手术治疗与护理\n### 3.3血尿的中医治疗与护理\n## 4.血尿患者的健康教育\n### 4.1血尿患者的生活指导与护理\n### 4.2血尿患者的饮食指导与护理\n### 4.3血尿患者的心理指导与护理\n## 5.血尿的预防与护理管理\n### 5.1血尿的预防措施与护理\n### 5.2血尿的护理管理策略\n### 5.3血尿的护理质量评价与持续改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血尿的PPT护理诊断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血尿的基本概念与病因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血尿的定义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是指尿液中红细胞数量异常增多，通常伴有尿液颜色的改变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尿液呈淡红色、深红色或带有血丝等症状</a:t>
                </a:r>
                <a:endParaRPr/>
              </a:p>
            </p:txBody>
          </p:sp>
          <p:pic>
            <p:nvPicPr>
              <p:cNvPr id="1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血尿的分类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镜下血尿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：尿液显微镜检查发现红细胞增多，但肉眼观察尿液颜色正常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肉眼血尿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：尿液呈红色、茶色或带有血丝等症状，肉眼即可观察到</a:t>
                </a:r>
                <a:endParaRPr/>
              </a:p>
            </p:txBody>
          </p:sp>
          <p:pic>
            <p:nvPicPr>
              <p:cNvPr id="1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病因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肾脏疾病：如肾小球肾炎、肾盂肾炎、肾结石等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泌尿系统疾病：如膀胱炎、尿道炎、前列腺炎等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肿瘤：如肾肿瘤、膀胱肿瘤等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创伤：如肾脏外伤、尿道外伤等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药物性：如某些药物引起肾脏损伤导致的血尿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发生机制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肾小球源性血尿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：肾小球基底膜受损，红细胞通过肾小球滤过膜进入尿液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非肾小球源性血尿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：泌尿系统其他部位出血，红细胞进入尿液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血尿的病因及发生机制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尿液颜色改变：呈淡红色、深红色或带有血丝等症状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尿频、尿急、尿痛：泌尿系统感染或炎症引起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腰痛：肾脏疾病或结石引起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乏力、食欲减退、水肿：肾脏功能受损表现</a:t>
                </a:r>
                <a:endParaRPr/>
              </a:p>
            </p:txBody>
          </p:sp>
          <p:sp>
            <p:nvSpPr>
              <p:cNvPr id="2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endParaRPr/>
              </a:p>
            </p:txBody>
          </p:sp>
          <p:sp>
            <p:nvSpPr>
              <p:cNvPr id="2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尿液检查：显微镜检查红细胞数量，评估血尿程度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肾功能检查：血肌酐、尿素氮等指标，评估肾脏功能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影像学检查：如B超、CT、MRI等，检查肾脏、输尿管、膀胱等部位病变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内镜检查：如膀胱镜、肾镜等，直接观察泌尿系统病变</a:t>
                </a:r>
                <a:endParaRPr/>
              </a:p>
            </p:txBody>
          </p:sp>
          <p:sp>
            <p:nvSpPr>
              <p:cNvPr id="2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血尿的护理评估与诊断</a:t>
            </a:r>
            <a:endParaRPr/>
          </a:p>
        </p:txBody>
      </p:sp>
      <p:sp>
        <p:nvSpPr>
          <p:cNvPr id="2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血尿患者的护理评估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一般情况评估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生命体征：体温、脉搏、呼吸、血压等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意识状态：清醒、嗜睡、昏迷等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皮肤黏膜：皮肤颜色、湿度、有无出血点等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专科评估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尿液颜色、量、性状：评估血尿程度及变化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疼痛评估：评估腰痛、尿痛等疼痛程度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肾功能评估：血肌酐、尿素氮等指标，评估肾脏功能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心理评估：了解患者心理状态，有无焦虑、恐惧等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尿液检查：显微镜检查红细胞数量，评估血尿程度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肾功能检查：血肌酐、尿素氮等指标，评估肾脏功能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凝血功能检查：了解患者凝血功能状况，预防出血风险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影像学检查：如B超、CT、MRI等，检查肾脏、输尿管、膀胱等部位病变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内镜检查：如膀胱镜、肾镜等，直接观察泌尿系统病变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病理检查：如肾脏活检、膀胱活检等，确诊病变类型及程度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血尿的实验室检查与诊断方法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B超：检查肾脏、输尿管、膀胱等部位，了解有无结石、肿瘤等病变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CT：检查肾脏、输尿管、膀胱等部位，了解病变部位、范围及性质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MRI：检查肾脏、输尿管、膀胱等部位，了解病变部位、范围及性质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根据影像学检查结果，初步判断病变类型及程度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结合内镜检查、病理检查等，确诊病变类型及程度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血尿的影像学检查与诊断方法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血尿的护理干预与治疗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抗感染药物：如头孢类、喹诺酮类等，用于泌尿系统感染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消炎镇痛药物：如非甾体抗炎药、解热镇痛药等，用于缓解疼痛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止血药物：如止血敏、维生素K等，用于出血症状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免疫抑制剂：如环孢素、他克莫司等，用于肾脏疾病治疗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观察药物疗效，如症状缓解、红细胞减少等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关注药物副作用，如肝肾损伤、消化道反应等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按时给药，规律用药，避免自行停药或增减剂量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血尿的药物治疗与护理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https://d.book118.com/528075023015006037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血尿的PPT护理诊断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2024-09-16T18:59:22.274</cp:lastPrinted>
  <dcterms:created xsi:type="dcterms:W3CDTF">2024-09-16T10:59:22Z</dcterms:created>
  <dcterms:modified xsi:type="dcterms:W3CDTF">2024-09-16T10:59:24Z</dcterms:modified>
</cp:coreProperties>
</file>