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ED9DD-7FBD-4DAC-9F59-8C2B84372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35D18-CEDB-4C16-8499-15725E5BE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D3695-4FB3-4D97-BB60-C2952602D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413E1-3E0F-40C1-B9D9-6D8864643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A83041-C18C-4F66-8828-7DB199DD2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0FBD86-CF5B-40DC-8601-7E499B082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696A9A-E050-4CFD-B890-411E1C757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AB806-B678-4EF7-9944-8625D0040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620BF-1024-4066-8AC8-8B4C3146D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68C5C-3AE9-49CC-B353-308C47BF6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3B745-228A-4943-A903-4DB000F34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00021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KPI绩效考核中的评分标准与权重分配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评分标准制定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权重分配方法论述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实施过程中注意事项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85" r="310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KPI绩效考核旨在评估员工在关键绩效指标上的表现，以便为奖惩、晋升和培训等提供依据。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明确考核目的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随着市场竞争的加剧和企业战略目标的调整，KPI绩效考核对于引导员工关注重点、推动企业目标实现具有重要作用。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适应企业发展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本报告适用于公司全体员工，包括管理层、技术人员、销售人员等。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考核对象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667" r="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KPI绩效考核周期一般为一年，但可根据实际情况进行调整。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主要包括业绩成果、工作能力、团队合作和创新能力等方面。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根据实际销售额与目标销售额的比率来评分，达成率越高得分越高。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销售目标达成率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通过客户调查和反馈来评估，满意度越高得分越高。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根据公司在市场中的份额增长情况来评分，增长越快得分越高。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市场份额增长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工作能力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评估员工的专业知识和技能水平，包括行业知识、产品知识和解决问题的能力等。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评估员工的沟通技巧和表达能力，包括与同事、客户和上级的沟通能力。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评估员工的创新意识和能力，包括提出新想法、解决问题和改进工作流程的能力。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评估员工在团队中的合作精神和态度，包括与同事的协作、分享知识和经验等。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协作精神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评估员工在团队中的领导作用和影响力，包括带领团队、协调资源和解决冲突的能力。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评估员工所在团队的整体绩效和成果，包括团队目标达成情况、团队氛围和团队成长等。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团队绩效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KPI绩效考核概述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KPI将企业战略目标分解为可操作的具体目标，反映企业最关注、对业绩影响最大的绩效指标。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通过KPI的设定、考核与反馈，推动员工个人绩效与企业整体业绩的提升。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56" r="955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关键绩效指标（KPI）是衡量企业战略实施效果的关键量化指标，是企业绩效管理的基础。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750" r="87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明确企业战略目标，激励员工努力达成个人和团队业绩目标，提升企业整体竞争力。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公正、公平、公开；目标导向与结果导向相结合；定量与定性考核相结合；及时反馈与持续改进。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财务类指标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客户类指标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内部运营类指标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学习与成长类指标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常见KPI指标类型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如收入、利润、成本等，衡量企业的经济效益和财务状况。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如生产效率、产品质量、交货期等，体现企业内部运营效率和资源利用情况。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如客户满意度、客户保持率、新客户获取率等，反映企业满足客户需求的能力和市场竞争力。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如员工培训率、员工满意度、创新能力等，关注企业的长期发展潜力和员工成长。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评分标准制定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行业标准和最佳实践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参考行业内的绩效标准和最佳实践，确保评分标准的合理性和先进性。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公司战略目标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根据公司整体战略和业务目标，确定评分标准应与公司长期和短期目标保持一致。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针对不同岗位的工作职责和要求，制定相应的评分标准，以体现岗位价值和贡献。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确定评分标准依据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工作质量和效率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设定工作质量、工作效率等指标的满分值，以衡量员工在完成任务过程中的表现。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团队协作和沟通能力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设定团队协作、沟通能力等指标的满分值，以评估员工在团队合作和沟通方面的能力。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关键绩效指标（KPIs）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根据岗位和公司目标，确定各项KPI的满分值，以量化评估员工绩效。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明确各项指标满分值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https://d.book118.com/528100021031006035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2024-09-13T22:26:09.261</cp:lastPrinted>
  <dcterms:created xsi:type="dcterms:W3CDTF">2024-09-13T14:26:09Z</dcterms:created>
  <dcterms:modified xsi:type="dcterms:W3CDTF">2024-09-13T14:26:11Z</dcterms:modified>
</cp:coreProperties>
</file>