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34F65A-4C99-4AB2-BDA2-21D8CE360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A16313-E643-43E0-92E1-550CB3743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181672-75E2-4EBC-BD3A-BFE4C4D5A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78EEDC-63CE-4C39-AC3D-6052B0F3CD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8722F7-73E2-4808-AB28-CED6BD7678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8BAA58-2B93-4D56-A155-B1E605524B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6061C3-3EFB-4F3A-8E3F-86F74762D2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2360C-8020-4C8C-9FF3-0E340FCDE3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843651-1C32-4366-BE4D-82615028B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9E572-6F1D-47E2-AEB2-5AF5241D3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385374-2B5B-44D8-B430-05B6686921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0003304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纺织行业2024年公司转型方案讨论</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行业现状及趋势分析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公司现状及问题分析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转型方案设计与实施计划</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产品创新及市场拓展策略</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生产技术升级与智能制造推进</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供应链管理优化与协同发展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企业文化重塑与员工激励措施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行业现状及趋势分析</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行业规模与增长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纺织行业是一个庞大的产业，全球范围内拥有众多的企业和从业人员。近年来，随着全球经济的复苏和消费者需求的提升，纺织行业保持了稳定的增长态势。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产品种类与特点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纺织产品种类繁多，包括服装、家居用品、工业用纺织品等。不同种类的纺织产品具有不同的特点和用途，满足了人们日常生活的多样化需求。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技术水平与创新能力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随着科技的不断进步，纺织行业的技术水平也在不断提高。新型纤维材料、先进的纺织机械和智能化生产技术等的应用，为纺织行业带来了更多的创新机会。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纺织行业现状概述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消费者需求变化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消费者对纺织产品的需求正在发生变化，他们更加注重产品的品质、舒适度和个性化。同时，环保、可持续性等社会议题也逐渐成为消费者关注的焦点。</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市场需求趋势</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随着全球化和互联网的普及，纺织产品的市场需求呈现出多元化、个性化的趋势。企业需要密切关注市场动态，及时调整产品策略以满足不同消费者的需求。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消费群体特点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不同消费群体的需求特点也有所不同。例如，年轻人更加注重时尚和个性化，而中老年人则更注重舒适和实用性。企业需要针对不同消费群体进行精准营销。</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市场需求与消费特点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行业竞争现状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纺织行业竞争激烈，国内外众多品牌和企业都在争夺市场份额。品牌竞争、价格战、营销手段多样化等成为行业内的常态。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行业发展趋势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未来，纺织行业将继续朝着智能化、绿色化、高端化的方向发展。企业需要紧跟行业趋势，加强技术创新和品牌建设，提高核心竞争力。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政策法规影响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政府对纺织行业的政策法规也会对行业竞争格局和发展趋势产生影响。企业需要关注政策变化，及时调整战略和业务模式以适应政策要求。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公司现状及问题分析</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616" r="2761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298" r="3129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公司近年来在纺织行业保持了一定的市场份额，但受到国内外经济环境和行业竞争的影响，增长速度放缓。</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经营现状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过去几年，公司的营业收入和净利润呈现波动下滑趋势，毛利率和净利率也有所下降。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业绩回顾</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公司经营现状与业绩回顾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面临的主要挑战和问题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市场需求变化</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随着消费者需求日益多样化，传统纺织品市场逐渐饱和，新兴市场需求尚未完全释放。</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原材料价格波动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纺织原料价格受到多种因素影响，如国际政治经济局势、气候变化等，价格波动对公司成本控制带来挑战。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技术创新压力</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纺织行业技术更新换代速度加快，公司需要持续投入研发以保持竞争力。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国际贸易环境</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全球贸易保护主义抬头，国际贸易摩擦加剧，对公司出口业务造成一定压力。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公司在行业内拥有一定的知名度和品牌影响力，但相对于国际知名品牌仍有差距。</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品牌影响力</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技术研发能力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供应链管理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销售渠道和网络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公司具备一定的技术研发能力，但与国际先进水平相比还有较大提升空间。</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公司拥有相对完善的供应链管理体系，但在应对市场变化和风险方面仍需加强。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公司的销售渠道和网络相对健全，但在新兴市场的拓展和线上销售方面仍有不足。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转型方案设计与实施计划</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022" r="22022"/>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通过技术创新、品牌建设和市场拓展，将公司打造成为纺织行业的领军企业，实现可持续发展。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制定短期、中期和长期发展规划，明确各阶段的目标和任务，确保转型过程中的稳定性和连续性。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转型目标设定与战略规划</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战略规划</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转型目标</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组织架构调整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根据转型目标，对公司的组织架构进行优化，建立高效、灵活的组织结构，提高决策效率和执行力。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人力资源优化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通过人才引进、培养和激励机制，打造一支高素质、专业化的团队，为公司的转型发展提供有力支持。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组织架构调整与人力资源优化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6250" r="36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业务流程再造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对公司的业务流程进行全面梳理和优化，消除浪费和不必要的环节，提高流程效率和灵活性。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运营效率提升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通过引入先进的生产技术和管理理念，提高公司的生产效率、质量水平和客户满意度，降低运营成本。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业务流程再造与运营效率提升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产品创新及市场拓展策略</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04</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https://d.book118.com/528100033043006027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2024-09-05T02:36:15.138</cp:lastPrinted>
  <dcterms:created xsi:type="dcterms:W3CDTF">2024-09-04T18:36:15Z</dcterms:created>
  <dcterms:modified xsi:type="dcterms:W3CDTF">2024-09-04T18:36:17Z</dcterms:modified>
</cp:coreProperties>
</file>