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98704-5BF5-4FDE-8F34-E7F0F212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E7C13-4D5D-4C3E-A46B-CF0B15FE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EED13-165A-4CFE-B6C9-5C05D657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FA113-CFF2-431D-A82D-C97E350C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3F6F6-23FC-4750-8401-AB527F39F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7A4E9-D486-4B49-B3A7-49F630C68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6E9A6-362C-4895-85FE-B44F88F85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D19EF-9BD7-4B18-9C5F-B6BFE62C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D432C-D936-447B-B254-246FCEFA4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53D12-9E1F-4B6B-B63B-8EB21D2DE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F59E2-2339-4267-B4EC-376CFDF4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0005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游戏娱乐行业中的危机处理与应急培训方案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行业现状及危机概述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应急响应计划及执行流程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法律法规遵守与监管要求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行业现状及危机概述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41" r="6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随着科技的发展和普及，游戏娱乐行业规模不断扩大，用户数量逐年增长。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行业内企业众多，产品同质化严重，市场竞争激烈。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游戏娱乐行业不断推陈出新，通过技术创新和内容创新吸引用户。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游戏娱乐行业发展现状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内容争议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舆论危机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行业内常见危机类型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黑客攻击、网络病毒等网络安全问题威胁企业数据安全。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游戏内容涉及敏感话题或违反法律法规引发社会争议。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游戏服务器宕机、网络延迟等技术问题影响用户体验。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负面新闻、用户投诉等引发公众舆论质疑。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业务运营受阻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法律风险增加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市场份额下降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危机对企业影响分析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危机事件可能导致企业形象受损，降低用户信任度。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技术故障等危机事件可能导致企业业务运营中断，造成经济损失。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内容争议等危机事件可能使企业面临法律风险，需要承担相应责任。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舆论危机等负面事件可能导致企业市场份额下降，影响长期发展。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完善企业内部管理制度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建立健全的内部管理体系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制定完善的内部管理制度，明确各部门职责，确保企业运营有序进行。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强化内部监管机制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设立内部监管机构，对企业运营过程进行全面监督，确保合规性。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完善内部报告制度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建立定期报告制度，及时了解企业经营状况，发现潜在问题。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建立风险评估机制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通过对市场、竞争对手、政策法规等方面的分析，识别潜在的风险因素。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对识别出的风险因素进行评估，确定风险等级和影响程度。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针对不同等级的风险，制定相应的应对策略和措施。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提高员工危机意识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增强员工应急能力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培养员工团队协作精神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加强员工培训和意识提升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开展应急演练和培训，提高员工在危机发生时的应对能力。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加强团队建设，提高员工之间的协作和沟通能力，共同应对危机。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通过培训、宣传等方式，提高员工对危机的认识和重视程度。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应急响应计划及执行流程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识别游戏娱乐行业中可能面临的危机事件，如服务器宕机、数据泄露、恶意攻击等，并进行风险评估，确定各事件的优先级。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根据风险评估结果，准备相应的应急资源，如备用服务器、数据备份、安全防御工具等。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613" b="361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制定针对不同危机事件的应急响应流程，明确各环节的负责人和执行步骤。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制定详细应急响应计划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其他部门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明确各部门职责和协作方式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负责技术层面的应急响应，如服务器恢复、数据恢复、安全防御等。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负责与玩家沟通，解答玩家疑问，安抚玩家情绪，并协助玩家解决问题。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负责对外发布信息，与媒体和监管机构沟通，维护公司形象。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根据应急响应计划的需要，提供必要的支持和协助。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制定应急演练计划，明确演练目的、时间、参与人员等。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按照演练计划进行演练，记录演练过程和结果。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对演练结果进行评估，发现问题并提出改进措施，不断完善应急响应计划。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定期进行演练和评估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危机处理实践与案例分析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https://d.book118.com/528100051007006036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2024-09-15T03:57:11.762</cp:lastPrinted>
  <dcterms:created xsi:type="dcterms:W3CDTF">2024-09-14T19:57:11Z</dcterms:created>
  <dcterms:modified xsi:type="dcterms:W3CDTF">2024-09-14T19:57:14Z</dcterms:modified>
</cp:coreProperties>
</file>