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0C97A-DF17-4A0C-AE7C-0736E1EB2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48A81-D02A-4038-A554-2AFA4454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44EE3-7CBB-46A9-B8EC-6394A530E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60F33-494B-4DA4-8BD7-A8F1B3D2F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A8642-87AF-4AE8-A06F-EC60E786A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80FBEF-7ADD-4011-BE0F-0927B33B4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01020-9A30-4FFA-AF11-0676B967E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702ED-2979-4EBF-BA33-B991B762F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AF391-B567-44AA-B4B9-244F788A9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F9380-BFAD-4D4F-81A4-D7E2250FF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A5B3C-214D-446E-966A-3D5A87E58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00052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食品安全管理体系中的食品质量与风险管理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食品质量管理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风险管理在食品安全中的应用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食品质量与风险管理的关系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企业实施食品质量与风险管理的挑战与对策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食品安全管理体系（Food Safety Management System，简称FSMS）是指为确保食品在生产、加工、运输、储存和销售等各环节中的安全性，预防和控制食品安全风险而建立的一套系统性、科学性、全面性的管理方法。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确保食品在生产、加工、运输、储存和销售等过程中的安全性，防止食品中有害物质的污染，保障消费者的健康和生命安全。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我国已经建立了较为完善的食品安全法律法规体系，并实施了食品安全国家战略。同时，我国还积极推动食品安全管理体系认证工作，加强对食品生产企业的监管和检查。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国际上，各国纷纷建立了自己的食品安全管理体系，并不断完善相关法律法规。例如，欧盟实施了“从农田到餐桌”的全程监控理念，美国则建立了以风险管理为基础的食品安全监管体系。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包括食品原料、加工过程、运输储存、销售环节以及食品召回等。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风险管理、全程控制、社会共治。其中，预防为主强调从源头抓起，注重风险评估和预警；风险管理要求对食品生产过程中的潜在风险进行识别、评估和控制；全程控制要求对食品生产全过程进行监控和管理；社会共治则强调政府、企业和社会各方面的共同参与和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食品质量管理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国家强制执行的食品质量标准，包括卫生标准、营养标准等。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针对特定行业或产品制定的标准，如乳制品、肉制品等。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国家颁布的食品安全法规和政策，如《食品安全法》等。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食品质量标准与法规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对原料供应商进行评估和审核，确保其符合质量标准。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根据生产需求和计划，采购符合质量标准的原料。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对采购的原料进行检验和验收，确保符合质量要求。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确保生产设备符合卫生要求，定期进行清洗和消毒。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制定并执行合理的生产工艺流程，确保产品质量稳定。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对生产过程进行实时监控，确保各项工艺参数符合要求。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对生产出的产品进行质量检验，包括感官检验、理化检验等。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产品放行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对检验合格的产品进行放行，准予出厂销售。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对检验不合格的产品进行隔离和处理，防止流入市场。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产品检验与放行制度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风险管理在食品安全中的应用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通过收集和分析历史数据、监测结果、专家意见等信息，识别出可能对食品安全构成威胁的潜在风险因素。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对识别出的风险因素进行定量或定性评估，确定风险发生的概率和可能造成的后果，为制定风险管理措施提供依据。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在风险识别与评估过程中，保持与相关方的沟通和交流，确保信息的准确性和及时性。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针对识别出的风险因素，制定相应的预防措施，如改进生产工艺、加强原料控制、提高员工素质等，以降低风险发生的概率。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针对可能发生的食品安全事件，制定相应的应急预案，明确应急组织、通讯联络、现场处置、医疗救护、安全防护等方面的措施，以便在事件发生时能够迅速、有效地进行处置。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演练与培训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定期组织应急演练和培训，提高员工的应急反应能力和处置水平。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预防措施与应急预案制定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https://d.book118.com/528100052023006030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2024-09-06T09:11:03.390</cp:lastPrinted>
  <dcterms:created xsi:type="dcterms:W3CDTF">2024-09-06T01:11:03Z</dcterms:created>
  <dcterms:modified xsi:type="dcterms:W3CDTF">2024-09-06T01:11:05Z</dcterms:modified>
</cp:coreProperties>
</file>