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397FDC-C438-45DD-B724-84ECF8C11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82D19-873D-4883-9D50-D6401B919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39E365-C1EE-4020-B03D-1DC0F3DAB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6358A9-B0F2-494A-ACED-B549C583C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2ED715-6092-40A9-BC58-3F6477DE6F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6F31E7-6330-4845-94AF-4C7DD6C9AC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3A8C65-FB35-4309-9830-C9E1E59036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8AD20-5611-4D35-B3C7-7084EF18C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29E7F-E7CF-4AA2-8BFE-12E91E151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16C37-9A15-4C00-A86B-CCDA040DD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58656-975E-4E4F-9C40-EBE30A382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1135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教师效能感及其对教学行为的影响</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教师效能感概述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教师效能感与教学行为的关系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提升教师效能感的策略与方法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教师效能感影响教学行为的实证研究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针对不同群体的教师效能感提升建议</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教师效能感概述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教师效能感是指教师对自己影响学生学习行为和学习成绩的能力的主观判断。</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它包括个人教学效能感和一般教育效能感两个方面。个人教学效能感是指教师对自己是否有能力完成教学任务、教好学生的信念；一般教育效能感是指教师对教育在学生发展中作用等问题的一般看法与判断。</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744" b="1274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0" b="8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教师效能感的重要性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影响教师的教学行为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教师效能感高的教师更倾向于采取积极、有效的教学策略，对学生有更高的期望，更能够激发学生的学习兴趣和动力。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影响学生的学业成就</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教师效能感与学生的学业成就密切相关，教师效能感高的班级，学生的学业成就往往也更高。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影响教师的职业发展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教师效能感是教师职业发展的重要内在动力，它能够促进教师不断学习和提高自己的教育教学能力。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源于教学实践经验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教师效能感是在教学实践中逐渐形成的，教师的教学成功经验会增强其效能感，而失败的经验则会降低其效能感。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受他人评价的影响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他人对教师的评价也会影响教师的效能感，特别是学校领导、同事和家长的评价。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与教师的自我认知有关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教师的自我认知也会影响其效能感，自我认知比较积极、正面的教师，其效能感往往也更高。同时，随着教师对自我认知的不断深入和调整，其效能感也会不断发生变化。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教师效能感的形成与发展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教师效能感与教学行为的关系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499" r="25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教学行为是指教师在教学过程中，为了达到教学目标、完成教学任务而采取的一系列具体的、可观察的行动和措施。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教学行为定义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根据教学行为的功能和表现形式，可以将其分为讲授行为、演示行为、指导行为、管理行为等。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教学行为分类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教学行为定义及分类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219" r="30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教师效能感定义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教师效能感是指教师对自己能否成功完成教学任务、达到预期教学效果的主观判断和信念。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师效能感通过影响教师的教学动机、教学态度、教学策略等方面，进而对教学行为产生积极或消极的影响。具有高效能感的教师更倾向于采取积极、创新的教学策略，注重学生的主体性和差异性，从而取得更好的教学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教师效能感对教学行为的影响机制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高效能感教师的教学行为特征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高效能感的教师通常具有明确的教学目标，能够根据学生的实际情况灵活调整教学策略，注重学生的反馈和互动，善于激发学生的学习兴趣和动力。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低效能感教师的教学行为特征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低效能感的教师则可能缺乏自信，对教学任务和教学效果持怀疑态度，容易采取消极、刻板的教学策略，忽视学生的主体性和差异性，导致教学效果不佳。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不同教师效能感水平下的教学行为差异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提升教师效能感的策略与方法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定期进行教学反思，总结成功经验和需要改进的地方，及时调整教学策略。</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学会客观评价自己的教学效果，不盲目比较，关注个人成长和进步。</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618" r="561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0143" b="2014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深入了解自己的教育理念、教学风格、优势和不足，明确个人发展目标。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增强自我认知与自我评价能力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58" r="1695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2542" b="2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不断学习新的教育理论和教学方法，更新教育观念，提高教学水平。</a:t>
            </a:r>
          </a:p>
        </p:txBody>
      </p:sp>
      <p:pic>
        <p:nvPicPr>
          <p:cNvPr id="5" name="Picture 5"/>
          <p:cNvPicPr>
            <a:picLocks noChangeAspect="1"/>
          </p:cNvPicPr>
          <p:nvPr/>
        </p:nvPicPr>
        <p:blipFill>
          <a:blip r:embed="rId4"/>
          <a:srcRect l="13792" r="13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积极参加各类培训和学术交流活动，拓宽视野，增长见识。</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勇于尝试新的教学实践，锻炼自己的教学能力和创新能力。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提高专业素养和教育教学能力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https://d.book118.com/528101135102006034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2024-09-13T01:43:47.077</cp:lastPrinted>
  <dcterms:created xsi:type="dcterms:W3CDTF">2024-09-12T17:43:47Z</dcterms:created>
  <dcterms:modified xsi:type="dcterms:W3CDTF">2024-09-12T17:43:49Z</dcterms:modified>
</cp:coreProperties>
</file>