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3B4B1B-76A0-4837-95B4-D80D324AA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7C66CE-E226-4EE3-A4EA-9B3257D6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B449BA-288D-4D9D-BA0D-A3029010C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A8156D-4FBA-4B42-B267-62F5DC3AB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28F6D-0D83-44CA-A022-82BDF6C07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4E7C66-1CCC-4BA4-B8BE-B19911041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59E09B-E54D-494E-81E4-6D7851EA4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4951B3-0C98-41D5-BABC-BA39B8F17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0E682A-9095-4545-9112-7626D5671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AA683E-E58D-44E7-A873-51B82980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5C3A81-1209-4108-83BF-09834006A9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2021020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物流发展趋势之掌握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智能化技术在物流中应用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绿色可持续发展在物流中实践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跨境电商与全球化布局趋势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创新驱动下未来物流发展预测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总结：掌握趋势，引领未来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物流行业现状及挑战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国内物流市场规模庞大，但国际物流市场更为广阔，涵盖全球范围内的货物运输、仓储、配送等服务。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服务水平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国内物流服务水平逐年提升，但与国际先进水平相比，仍存在差距，如信息化、自动化程度不够高。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国内物流市场竞争激烈，企业数量众多，而国际物流市场则呈现少数大型企业主导的局面。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国内外物流市场对比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57" r="805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067" r="170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人力、燃油等成本上涨，压缩物流企业利润空间。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物流运作效率低，影响客户体验和满意度。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效率问题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信息化应用水平不高，制约物流行业创新发展。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信息化不足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环保意识日益增强，绿色物流发展滞后。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绿色物流缺失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行业主要挑战与问题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消费者对物流服务的需求日益个性化，要求企业提供定制化服务。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时效性要求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便捷性需求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智能化需求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消费者对物流时效性的要求不断提高，期望更快、更准确的配送服务。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消费者期望物流服务更加便捷，如提供多种配送方式、自助取件等。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随着科技的发展，消费者对物流服务的智能化需求增加，如智能快递柜、无人机配送等。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消费者需求变化对物流影响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智能化技术在物流中应用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287" r="1928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自动化决策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基于大量数据和实时信息，AI可以辅助制定更快速、更准确的决策，如自动选择最佳运输方案、自动处理异常情况等。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利用AI和机器学习技术，对历史数据进行分析，预测未来物流需求，以便更好地规划资源。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智能调度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通过算法优化运输路线和调度计划，提高运输效率，减少时间和成本浪费。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人工智能与机器学习辅助决策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使用自动化设备和机器人进行货物的存储、拣选和搬运，提高仓库运作效率，减少人力成本。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自动化仓储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无人配送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自动化装卸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利用无人机、无人车等设备进行最后一公里配送，解决城市配送难题，提高配送速度和准确性。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通过自动化设备和机器人完成货物的装卸工作，提高装卸效率，降低人力成本和安全风险。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自动化设备及机器人应用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基于历史数据和实时信息，利用大数据分析技术预测未来需求，以便更好地制定生产和采购计划。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优化库存管理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通过大数据分析，优化库存结构和管理策略，降低库存成本，提高库存周转率。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通过大数据分析，实现供应链各环节的可视化，帮助企业更好地掌握供应链运作情况。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5000" r="2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大数据分析优化供应链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绿色可持续发展在物流中实践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清洁能源车辆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采用电动车、氢能源车等清洁能源车辆进行配送，减少传统燃油车的尾气排放。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智能化调度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通过大数据、人工智能等技术优化配送路线和调度计划，降低空驶率和等待时间，提高运输效率。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绿色仓储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建设绿色仓储设施，采用节能型照明、空调等设备，降低能源消耗和碳排放。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节能减排技术应用推广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推广使用可降解、可循环利用的包装材料，减少一次性塑料包装的使用。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环保包装材料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建立包装回收体系，对废弃包装进行回收、清洗、再利用，实现资源循环利用。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包装回收再利用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倡导简约包装理念，减少不必要的包装和过度包装，降低资源浪费和环境污染。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简约包装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包装材料循环利用策略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https://d.book118.com/528102021020006027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2024-09-04T18:31:46.444</cp:lastPrinted>
  <dcterms:created xsi:type="dcterms:W3CDTF">2024-09-04T10:31:46Z</dcterms:created>
  <dcterms:modified xsi:type="dcterms:W3CDTF">2024-09-04T10:31:48Z</dcterms:modified>
</cp:coreProperties>
</file>