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2C41E9A-392F-475F-9DC3-6C2F861AD3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576F85-AF15-451A-BACD-CB6D3587F2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934A10F-76FC-4429-8288-846D002BB1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535886D-382C-4086-B27C-D2DBCEAE8A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1D42392-9BC9-4BB8-874E-367C607007B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2B26D5-7B13-4E4A-A151-B34F22D2318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542B42C-85F1-45C0-9AB0-EDBF5871AAA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202582-BF49-4D0A-9CB1-C5F8EDBDAB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5F9A0B-8DA4-40D4-8665-C958B7ACDB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CFE35C-C0F0-4830-AF42-5D73E71895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1675C5-67D9-4F5B-A14B-24B9BCCF00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10202411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食品安全管理体系的食品保健品与特殊食品</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2024-01-16</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食品安全管理体系概述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食品保健品概述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特殊食品概述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食品保健品与特殊食品的安全风险</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食品保健品与特殊食品的安全管理体系建设</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食品保健品与特殊食品的安全监管与应对措施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食品安全管理体系概述</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食品安全管理体系是指为确保食品在生产、加工、运输、储存和销售等各环节中的安全性而建立的一套系统性、科学性的管理方法和技术手段。</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通过实施食品安全管理体系，确保食品的质量和安全，保护消费者的健康和权益，促进食品产业的可持续发展。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定义与目标</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目标</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我国食品安全管理体系建设起步较晚，但近年来得到了快速发展。政府加大了对食品安全的监管力度，出台了一系列法律法规和标准，推动了食品安全管理体系的建立和实施。同时，企业也积极响应，加强内部管理，提高食品安全水平。</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国内发展现状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发达国家在食品安全管理体系建设方面起步较早，已经形成了较为完善的法律法规和标准体系。这些国家注重从农田到餐桌的全过程管理，强调食品安全风险评估和预警机制的建立，实现了对食品安全的有效监控和管理。</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国外发展现状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法律法规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我国已经颁布了《食品安全法》、《农产品质量安全法》等一系列法律法规，为食品安全管理体系的建立和实施提供了法律保障。</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标准</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已经制定了一系列食品安全国家标准和行业标准，涵盖了食品生产、加工、运输、储存和销售等各环节。这些标准为企业实施食品安全管理体系提供了技术依据和指导。同时，我国还积极参与国际标准的制定和修订工作，推动国内外标准的接轨和互认。</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法律法规与标准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食品保健品概述</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指具有特定保健功能或者以补充维生素、矿物质为目的的食品。即适宜于特定人群食用，具有调节机体功能，不以治疗疾病为目的，并且对人体不产生任何急性、亚急性或者慢性危害的食品。</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食品保健品分类</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可分为营养补充剂、功能性食品和中草药保健品等。其中，营养补充剂主要提供人体所需的营养素，如维生素、矿物质等；功能性食品则具有特定的保健功能，如调节血糖、血脂等；中草药保健品则以中草药为原料，具有中医理论支持的保健功能。</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食品保健品定义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083" r="80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随着人们健康意识的提高，食品保健品市场需求不断增长。消费者对于产品的安全性、有效性及科学性等方面的要求也越来越高。</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市场需求</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个性化、定制化成为食品保健品消费的新趋势。消费者更加注重产品的针对性，根据自身需求选择适合自己的产品。同时，便捷性也是消费者关注的重点，如即食型、便携型产品的受欢迎程度不断上升。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消费趋势</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市场需求与消费趋势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政府对食品保健品的监管力度不断加强，实施严格的注册和备案管理制度。对于新原料、新功能的产品需要经过国家相关部门的审批才能上市销售。此外，对于广告宣传也有严格的规定，禁止虚假宣传和误导消费者。</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国家对于食品保健品的监管政策存在差异。一些国家实施严格的准入制度，要求产品必须经过相关部门的审批才能上市销售；而另一些国家则采取备案制度，只要产品符合相关标准即可上市销售。但总体来说，各国政府都在加强对食品保健品的监管力度，以确保产品的安全性和有效性。</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国内监管政策</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国外监管政策</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国内外监管政策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特殊食品概述</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特殊食品定义</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特殊食品是指针对特定人群或者具有特殊营养需求的食品，包括婴幼儿配方食品、保健食品、特殊医学用途配方食品等。</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根据特殊食品的性质和用途，可以将其分为以下几类</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专为满足婴幼儿营养需求而设计的食品，包括婴儿配方奶粉、较大婴儿和幼儿配方食品等。</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声称具有特定保健功能或者以补充维生素、矿物质为目的的食品，适宜于特定人群食用，具有调节机体功能的作用。</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针对进食受限、消化吸收障碍、代谢紊乱或特定疾病状态人群对营养素或膳食的特殊需要而专门加工配制而成的配方食品。</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分类</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保健食品</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特殊医学用途配方食品</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婴幼儿配方食品</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市场需求</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随着消费者对健康和安全问题的日益关注，特殊食品市场需求不断增长。尤其是婴幼儿配方食品、保健食品等受到越来越多消费者的青睐。</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消费趋势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消费者在选择特殊食品时，更加注重产品的品质、安全性和功能性。同时，随着互联网的普及和电商平台的发展，消费者购买特殊食品的渠道也更加多元化和便捷化。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市场需求与消费趋势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国内外监管政策</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我国政府对特殊食品实行严格的监管制度，包括生产许可、产品注册或备案、广告审查等方面。此外，还建立了特殊食品安全风险评估和监测制度，确保特殊食品的安全性和有效性。</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国内监管政策</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不同国家和地区对特殊食品的监管政策存在差异。一些发达国家如美国、欧洲等对特殊食品的监管较为严格，要求生产企业必须遵守相关法规和标准，确保产品的安全性和有效性。同时，这些国家还建立了完善的特殊食品市场准入和退出机制，保障消费者的合法权益。</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国外监管政策</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https://d.book118.com/528102024113006030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2024-09-07T07:09:55.612</cp:lastPrinted>
  <dcterms:created xsi:type="dcterms:W3CDTF">2024-09-06T23:09:55Z</dcterms:created>
  <dcterms:modified xsi:type="dcterms:W3CDTF">2024-09-06T23:09:57Z</dcterms:modified>
</cp:coreProperties>
</file>