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5637C3-C303-49C8-927B-A946ECE00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1737C8-B6CF-4459-85F8-4EBFA51CE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6A9B58-2231-413B-BB7C-B2EA89046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4A55FC-EEAA-44F9-9242-6FCA954F60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6DD104-4DA9-46A3-8875-DE3E88D82C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0D9AA2-DF1B-4037-B2FC-B7DA6A8F57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F3A62C-B3E8-443E-B51B-BB572E19D9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A704F1-7EAC-4340-8C21-0F313FCA25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EA0340-2403-4EBC-AC1A-CB76F43770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D8C52F-42BB-41D4-8521-65F494C3EC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C5B72-1489-4051-8F56-FDC1BE621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0304711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心理危机评估对失业人士的帮助</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心理危机评估概述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失业人士心理危机表现及原因</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心理危机评估在失业人士中的应用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成功案例分享与经验总结</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未来展望与建议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458" r="9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推动再就业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心理危机评估不仅关注失业人士的心理状态，还旨在帮助他们调整心态，积极面对再就业的挑战。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应对失业压力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评估心理危机有助于失业人士识别和处理由失业带来的压力，防止情绪恶化。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促进心理健康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通过评估，可以提供针对性的心理支持和干预，从而促进失业人士的心理健康。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905" r="1690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7772" b="1777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803" r="1880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666" r="18666"/>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失业人士的心理危机现状</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失业往往导致个人情绪低落，出现焦虑、沮丧和无助等情绪反应。</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失业人士可能因失去职业角色而感到社交障碍，减少与他人的交往。</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失业可能导致个人对自我能力和价值的负面评价，产生自卑和无助感。</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失业带来的经济压力可能导致生活质量下降，进一步加剧心理压力。</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情绪低落</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社交障碍</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自我负面评价</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生活压力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心理危机评估概述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792" r="8792"/>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心理危机评估是一种系统性的方法，用于识别和理解个体在面临重大生活事件或压力时可能出现的心理问题或危机状态。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心理危机评估定义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心理危机评估基于心理学、社会学和医学等多学科的理论，通过专业评估工具和方法，对个体的心理状态、社会支持和应对能力进行全面了解，以便及时提供必要的心理干预和支持。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评估方法和工具</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心理危机评估通常采用定性和定量相结合的方法，包括面谈、观察、心理测验和问卷调查等。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评估方法</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常用的心理危机评估工具包括症状自评量表、抑郁自评量表、焦虑自评量表、社会支持评定量表等。这些工具可以帮助评估者了解被评估者的情绪状态、认知功能、行为表现和社会支持情况。</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评估工具</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心理危机评估的实施步骤包括明确评估目的、选择合适的评估工具、收集相关信息、分析评估结果和制定干预计划等。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实施步骤</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理危机评估的流程通常包括初步接触与建立信任、收集基本信息与背景资料、进行心理测验或问卷调查、整理与分析评估结果、制定个性化干预计划等步骤。在整个流程中，评估者需要保持专业、耐心和敏感，以确保评估的准确性和有效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流程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失业人士心理危机表现及原因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焦虑情绪</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自尊心受损</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社交障碍</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抑郁症状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失业人士常见心理危机表现</a:t>
              </a:r>
            </a:p>
          </p:txBody>
        </p:sp>
      </p:grpSp>
      <p:pic>
        <p:nvPicPr>
          <p:cNvPr id="28" name="Picture 28"/>
          <p:cNvPicPr>
            <a:picLocks noChangeAspect="1"/>
          </p:cNvPicPr>
          <p:nvPr/>
        </p:nvPicPr>
        <p:blipFill>
          <a:blip r:embed="rId2"/>
          <a:srcRect l="15170" r="1517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1411" r="1141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7151" r="715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739" b="73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失业后，经济来源的丧失和生活的不确定性会导致强烈的焦虑情绪。</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失业往往被视为个人失败，可能导致自尊心受到严重打击。</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失业人士可能因自卑、焦虑等情绪而避免社交活动，导致社交障碍。</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长期失业和经济压力可能导致抑郁症状，如持续的情绪低落、失去兴趣等。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707" b="127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心理危机产生的原因分析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经济压力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失业后，经济来源的丧失和生活的不确定性是主要的心理压力来源。</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社会认同感的缺失</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工作不仅是经济来源，也是个人社会认同的重要方面。失业可能导致个人社会认同感的缺失。</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家庭和社交关系的变化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失业可能导致家庭内部关系紧张和社交活动的减少，从而加重心理危机。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个人的性格、应对方式、自我认知等因素会影响失业后的心理反应。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个人因素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社会支持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458" r="9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就业市场环境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家庭、朋友、社区等社会支持网络对失业人士的心理调适具有重要作用。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就业市场的状况、求职过程中的挫折等因素也会对失业人士的心理产生影响。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https://d.book118.com/528103047117006026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2024-09-04T05:58:50.252</cp:lastPrinted>
  <dcterms:created xsi:type="dcterms:W3CDTF">2024-09-03T21:58:50Z</dcterms:created>
  <dcterms:modified xsi:type="dcterms:W3CDTF">2024-09-03T21:58:52Z</dcterms:modified>
</cp:coreProperties>
</file>