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9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CE924-0F11-4002-B087-CFAAFB16E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74612-98B3-4C50-9527-F2F173099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ABBC0-E6DC-4AD5-8F41-F66211342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97944-7C2F-42E0-BD35-7EDEF5D30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E6D09F-0341-49E0-A04D-39A33A0DE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31420F-40A1-4256-AB73-FC058DA38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7E3836-76D9-4831-95DD-9C52BB9F6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1C195-4624-45ED-A47B-C6747D384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7F6FA-F881-4BF2-97E7-FEF1E5A03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CD99B-4472-4E34-9010-7D90FAA9D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1A346-9FE8-4E1A-A225-3035C92D9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903" r:id="rId2"/>
    <p:sldLayoutId id="2147487904" r:id="rId3"/>
    <p:sldLayoutId id="2147487905" r:id="rId4"/>
    <p:sldLayoutId id="2147487906" r:id="rId5"/>
    <p:sldLayoutId id="2147487907" r:id="rId6"/>
    <p:sldLayoutId id="2147487908" r:id="rId7"/>
    <p:sldLayoutId id="2147487909" r:id="rId8"/>
    <p:sldLayoutId id="2147487910" r:id="rId9"/>
    <p:sldLayoutId id="2147487911" r:id="rId10"/>
    <p:sldLayoutId id="214748791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0610413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引导小学生正确对待科学伦理和生命伦理问题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培养小学生的科学伦理意识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引导小学生正确认识生命伦理问题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通过科学教育加强小学生的伦理意识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家庭和学校的共同引导作用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社会各界对小学生科学伦理和生命伦理教育的关注和支持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5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培养小学生的科学伦理意识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介绍科学伦理的基本概念</a:t>
            </a:r>
            <a:endParaRPr lang="zh-CN" altLang="en-US"/>
          </a:p>
        </p:txBody>
      </p:sp>
      <p:sp>
        <p:nvSpPr>
          <p:cNvPr id="10490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科学伦理：指科学研究过程中应遵循的道德准则和行为规范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基本原则：尊重生命、公正公平、诚实守信、社会责任等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科学伦理的重要性：保障科学研究的公正性、可靠性和可重复性，防止科学研究中的不道德行为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科学伦理的教育：通过课程、讲座、实践活动等方式，培养小学生的科学伦理意识，使他们在科学研究中遵守道德准则和行为规范。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引导小学生理解科学研究的道德规范</a:t>
            </a:r>
            <a:endParaRPr lang="zh-CN" altLang="en-US"/>
          </a:p>
        </p:txBody>
      </p:sp>
      <p:sp>
        <p:nvSpPr>
          <p:cNvPr id="104910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0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科学研究的目的：追求真理，造福人类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科学研究的原则：客观、公正、诚实、尊重他人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科学研究的方法：遵循科学规律，尊重事实，严谨求实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科学研究的伦理问题：尊重生命，保护生态环境，遵守法律法规，尊重知识产权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培养小学生尊重生命和自然的观念</a:t>
            </a:r>
            <a:endParaRPr lang="zh-CN" altLang="en-US"/>
          </a:p>
        </p:txBody>
      </p:sp>
      <p:sp>
        <p:nvSpPr>
          <p:cNvPr id="10491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教育小学生尊重生命，爱护动物和植物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引导小学生理解自然规律，保护环境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培养小学生的生态意识，了解生态平衡的重要性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教育小学生尊重科学，遵守科学伦理原则，不滥用科学知识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案例分析：科学伦理在实际中的应用</a:t>
            </a:r>
            <a:endParaRPr lang="zh-CN" altLang="en-US"/>
          </a:p>
        </p:txBody>
      </p:sp>
      <p:sp>
        <p:nvSpPr>
          <p:cNvPr id="104922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案例一：克隆技术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案例四：环境污染问题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案例三：人工智能技术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案例二：基因编辑技术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1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引导小学生正确认识生命伦理问题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介绍生命伦理的基本概念</a:t>
            </a:r>
            <a:endParaRPr lang="zh-CN" altLang="en-US"/>
          </a:p>
        </p:txBody>
      </p:sp>
      <p:sp>
        <p:nvSpPr>
          <p:cNvPr id="10493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生命伦理：研究人类生命活动中的道德和伦理问题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基本原则：尊重生命、公正公平、自主自愿、不伤害他人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主要议题：堕胎、安乐死、基因编辑、器官移植等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教育意义：帮助小学生树立正确的生命观和价值观，培养他们的道德意识和社会责任感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引导小学生理解生命的尊严和价值</a:t>
            </a:r>
            <a:endParaRPr lang="zh-CN" altLang="en-US"/>
          </a:p>
        </p:txBody>
      </p:sp>
      <p:sp>
        <p:nvSpPr>
          <p:cNvPr id="104945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生命的价值：每个人的生命都有其独特的价值和意义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生命的尊严：尊重每一个生命，不歧视、不伤害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尊重他人：尊重他人的生命，不侵犯他人的权益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关爱生命：关爱自己和他人的生命，珍惜生命，热爱生活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培养小学生尊重人类生命和生物生命的观念</a:t>
            </a:r>
            <a:endParaRPr lang="zh-CN" altLang="en-US"/>
          </a:p>
        </p:txBody>
      </p:sp>
      <p:sp>
        <p:nvSpPr>
          <p:cNvPr id="10495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生命伦理问题的重要性：理解生命的价值，尊重生命，关爱他人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培养尊重人类生命的观念：尊重他人，关爱他人，不伤害他人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培养尊重生物生命的观念：爱护动物，保护环境，保护生物多样性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生命伦理问题的认识：了解生命伦理的基本概念和原则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案例分析：生命伦理在实际中的应用</a:t>
            </a:r>
            <a:endParaRPr lang="zh-CN" altLang="en-US"/>
          </a:p>
        </p:txBody>
      </p:sp>
      <p:sp>
        <p:nvSpPr>
          <p:cNvPr id="104959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案例一：医生在治疗过程中，需要权衡患者的生命安全和治疗效果，做出正确的决策。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案例二：科学家在进行生物实验时，需要遵守实验伦理，尊重实验对象的生命权和尊严。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案例三：学生在进行生物实验时，需要遵守实验伦理，尊重实验对象的生命权和尊严。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案例四：家长在教育孩子时，需要引导孩子正确认识生命伦理问题，尊重生命，关爱他人。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65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通过科学教育加强小学生的伦理意识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https://d.book118.com/528106104130006030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引导小学生正确对待科学伦理和生命伦理问题</vt:lpstr>
      <vt:lpstr>目录</vt:lpstr>
      <vt:lpstr>添加章节标题</vt:lpstr>
      <vt:lpstr>培养小学生的科学伦理意识</vt:lpstr>
      <vt:lpstr>PowerPoint Presentation</vt:lpstr>
      <vt:lpstr>介绍科学伦理的基本概念</vt:lpstr>
      <vt:lpstr>引导小学生理解科学研究的道德规范</vt:lpstr>
      <vt:lpstr>培养小学生尊重生命和自然的观念</vt:lpstr>
      <vt:lpstr>案例分析：科学伦理在实际中的应用</vt:lpstr>
      <vt:lpstr>引导小学生正确认识生命伦理问题</vt:lpstr>
      <vt:lpstr>PowerPoint Presentation</vt:lpstr>
      <vt:lpstr>介绍生命伦理的基本概念</vt:lpstr>
      <vt:lpstr>引导小学生理解生命的尊严和价值</vt:lpstr>
      <vt:lpstr>培养小学生尊重人类生命和生物生命的观念</vt:lpstr>
      <vt:lpstr>案例分析：生命伦理在实际中的应用</vt:lpstr>
      <vt:lpstr>通过科学教育加强小学生的伦理意识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2024-09-07T11:59:39.760</cp:lastPrinted>
  <dcterms:created xsi:type="dcterms:W3CDTF">2024-09-07T03:59:39Z</dcterms:created>
  <dcterms:modified xsi:type="dcterms:W3CDTF">2024-09-07T03:59:42Z</dcterms:modified>
</cp:coreProperties>
</file>