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25D3BF-CC78-4616-987E-3DFA92916E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D73614-2EF0-4574-802D-AFA330A36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0A309C-F325-4877-A146-393A8808B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99F493-C6BC-4845-A3DD-82B51C94C4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A5DC40-01CA-4D8B-B829-9595601F49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DDAF0F-024C-4449-92C0-CE50DDF361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8AEC1A-A9C8-4EF1-8EA0-0CCA345EE2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1A80D9-D3D3-4174-833F-20BAAED50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5828A3-8778-4500-ADB2-4605163082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3EA94-4E31-445A-91FE-1BFDB978E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2D17D-A83A-49FD-B20B-E5A50ACFA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7005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工程力学专业英语翻译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Translation of Basic Concepts in Engineering Mechanics</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Translation of Principles and Applications of Statistics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Translation of Fundamentals of Dynamics and Kinematic Equations</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Translation of Principles of Elasticity and Fine Element Methods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Translation of Basic Concepts in Engineering Mechanics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A mechanical system refers to a set of interconnected components that work together to transmit and transform forces and motion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Definition of mechanical systems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Mechanical systems can be classified based on their functions, such as power transmission systems, control systems, and structural systems They can also be classified based on their complexity, such as simple machines, complex machines, and mechanisms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Classification of mechanical systems</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Mechanical systems and their classification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Types of loads</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loads acting on mechanical systems can be classified as static loads (constant or slowly varying) or dynamic loads (rapidly varying) They can also be classified based on their direction, such as axial loads, bending loads, and torsional loads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Types of supports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Supports in mechanical systems can be classified as fixed supports, which restrict all degrees of freedom, or as movable supports, which allow certain degrees of freedom Common types of supports include roller supports, pin supports, and fixed end supports</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Load and support type</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Definition of stress</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Stress is defined as the internal force per unit area acting on a body that extends to cause deformation It is typically expressed in units of force per area (e.g., Newton per square meter or Pascals)</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Definition of train</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Train is defined as the deformation of a body related to its original dimensions It is stylishly expressed as a ratio or percentage and can be either elastic (recoverable) or plastic (permanent)</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Types of stress and strain</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There are several types of stress and strain, including axial stress/train, shear stress/train, and bending stress/train Each type is associated with a specific loading condition and material behavior</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Concepts of stress and strain</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Elasticity: Elasticity refers to the ability of a material to recover its original shape after being deformed by an applied force Materials with high elasticity are able to stand large deformations without permanent damage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Strength: Strength refers to the maximum stress that a material can withstand before failing or fracturing Materials with high strength are able to resist large forces without breaking</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Ability: Ability refers to the ability of a material to undergo plastic deformation without fracturing Materials with high conductivity can be stretched or bent into new shapes without breaking</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Toughness: Toughness refers to the ability of a material to absorb energy without fracturing Materials with high toughness are able to withstand impact or shock loading without breaking</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Description of material mechanical properties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Translation of Principles and Applications of Statistics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Definition and scope of statistics</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Statistics is a branch of mechanisms that studies the equilibrium of bodies under the action of external forces, without considering their motion and deformation</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Basic assessments of statistics</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 basic assessments of statistics include the rigidity of the body, the existence of the force, and the independence of the action and reaction</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Principles of statistics</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 principles of statistics mainly include the principle of action and reaction, the principle of equity of forces, and the principle of moment equity</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Basic concepts and principles of statistics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equilibrium conditions of a rigid body refer to the conditions that are the result force and the result moment of all external forces acting on the rigid body are zero</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According to the number of constraints and the characteristics of the external force, the equity of a rigid body can be divided into static equity, dynamic equity, and unstable equity</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Stability analysis is to study while the equilibrium state of the system will be destroyed under the action of external disturbances, and to determine the stability of the equilibrium state</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Equilibrium conditions</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Types of equity</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Stability analysis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Equilibrium conditions and stability analysis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Friction calculation</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Friction is a common phenomenon in daily life and engineering practice The calculation of friction mainly includes the determination of friction coefficient and the calculation of friction force</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Application examples of friction</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Friction has a wide range of applications in engineering practice, such as the braking of automobiles, the transmission of mechanical power, and the wear of machine parts</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Reduction and utilization of friction</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In engineering practice, measures are often taken to reduce hazardous friction and utilize beneficial friction to improve the efficiency and service life of mechanical systems</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Friction Calculation and Application Examples</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https://d.book118.com/528107005011006034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2024-09-12T06:29:32.297</cp:lastPrinted>
  <dcterms:created xsi:type="dcterms:W3CDTF">2024-09-11T22:29:32Z</dcterms:created>
  <dcterms:modified xsi:type="dcterms:W3CDTF">2024-09-11T22:29:34Z</dcterms:modified>
</cp:coreProperties>
</file>