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94EBB-08DA-42FE-8C85-C09FC2B8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56375-809D-4DEA-AE0C-C62339462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45046-FA39-494C-A818-A0E15D55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60A19-A762-438C-9CC4-FC9496D5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A6523-BB28-46F4-9A9C-A07EC712B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3A5374-005E-4582-A5B3-6F0CD421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42584-B6BC-433C-A3EA-0E46CE82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FA8FF-F992-46E3-B0E4-9A0E7E7AB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E2835-DAFF-4631-948C-ED1C4E3B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A31B2-7344-4F9D-9999-7AEED218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A0A6-8D79-4E13-A745-328EA47D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7131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心理健康教育通用课件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心理问题的识别与应对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心理健康的资源与支持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心理健康是指个体在心理、情感和社交层面上的完整和稳定，能够应对生活中的挑战和压力，充分发挥潜能，并追求个人幸福和满足。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心理健康是一种相对的概念，不同年龄、性别、文化和社会背景的个体可能有不同的心理健康需求和挑战。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心理健康是一个动态的过程，随着个体经历的变化和时间的推移，可能会表现出不同的心理健康状态。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心理健康的标准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541" r="1354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个体能够准确评估自己的优点和不足，接受自己的缺点并努力改进。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个体能够有效地管理自己的情绪，避免过度焦虑、抑郁或愤怒，并保持积极乐观的态度。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个体能够适应社会和文化环境，与他人建立良好的关系，并应对社交压力。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个体能够控制自己的行为和冲动，遵守道德规范和法律法规，并对自己的行为负责。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心理健康直接影响到个体的生活质量，心理健康良好的人更能享受生活，应对挑战，实现个人价值。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心理健康是人的全面发展的重要组成部分，对于个体的生理健康、学业和事业发展、人际关系等方面都有重要的影响。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心理健康良好的个体更能为社会做出贡献，提高社会福祉水平。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提高社会福祉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06" r="20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心理学是一门研究人类心理现象和行为的科学，涵盖了认知、情感、动机、人际关系等方面。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心理学可分为基础心理学和应用心理学两大领域，基础心理学主要研究心理现象的生理机制、认知过程、情感调节等，应用心理学则涉及心理学的实际应用，如心理咨询、教育心理学、工业心理学等。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心理健康的衡量指标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心理健康是指个体在心理、情感和社会适应方面处于一种良好的状态，能够充分发挥自己的潜能，并具备良好的应对压力和挑战的能力。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衡量心理健康的指标包括自我认知、情绪稳定性、适应能力、人际交往能力、自我调节能力等方面。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2" r="1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生活满意度是指个体对自己生活质量的评价和感受，与心理健康密切相关。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高水平的心理健康能够提高个体的生活满意度，而心理问题则可能导致生活满意度的下降。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心理健康和生活满意度之间存在正相关关系，即心理健康水平越高，生活满意度越高。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心理健康与生活满意度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https://d.book118.com/528107131105006023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2024-08-30T09:18:20.716</cp:lastPrinted>
  <dcterms:created xsi:type="dcterms:W3CDTF">2024-08-30T01:18:20Z</dcterms:created>
  <dcterms:modified xsi:type="dcterms:W3CDTF">2024-08-30T01:18:22Z</dcterms:modified>
</cp:coreProperties>
</file>