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777520-5F12-4C23-AA15-1BCB9C5787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7A5F1C-52F9-4675-BC14-3866C10CA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B84D07-BACE-4B4C-9C9A-9D4C0D0CDF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2AF104-4B74-45A2-BA7B-4E9D886520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FF3A48-0FC8-43B9-A244-3280928646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B07B07-C003-417F-8480-0EA6B24540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A09B9E-117F-4A96-ACB3-894CB6BA13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2123ED-5BD2-4920-9D1C-20479C0434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66A942-EF70-4A36-9E04-46B5F11F2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AD85D0-C6DB-4CFF-A124-60FF7FC2A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C3032E-239E-494F-B1B2-61CB51C7C2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110014053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医院医务人员职业暴露后的心理健康支持体系建设课件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汇报人：小无名</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医院医务人员职业暴露现状及影响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心理健康支持体系建设重要性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心理健康支持体系建设方案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实施步骤与措施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案例分析与实践经验分享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挑战与对策</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提高医务人员心理健康水平</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务人员在工作过程中面临着较高的职业暴露风险，包括感染疾病、遭受暴力等。这些风险不仅对他们的身体健康构成威胁，还会对其心理健康产生负面影响。因此，建立心理健康支持体系的目的在于帮助医务人员应对职业暴露带来的心理压力，提高其心理健康水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促进医院和谐发展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医务人员的心理健康状况直接关系到医疗服务的质量和医院的和谐发展。通过心理健康支持体系的建设，可以增进医务人员之间的沟通和合作，提高团队凝聚力和工作效率，为医院创造更加和谐的工作氛围。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职业暴露对医务人员心理健康的影响</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分析职业暴露对医务人员心理健康的负面影响，包括焦虑、抑郁、创伤后应激障碍等。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阐述建立心理健康支持体系的重要性和必要性，包括提高医务人员心理韧性、促进身心健康、提高工作满意度和留任率等。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介绍心理健康支持体系建设的具体措施，包括制定针对性的心理干预计划、提供心理咨询服务、开展心理健康教育、建立心理危机干预机制等。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通过案例分析，分享成功建立心理健康支持体系的实践经验，为医院管理者提供有益的参考和借鉴。</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心理健康支持体系建设的必要性</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心理健康支持体系建设的具体措施</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案例分析与实践经验分享</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医院医务人员职业暴露现状及影响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职业暴露定义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指医务人员在从事诊疗、护理等工作过程中，接触各种有害因素，如感染性病原体、化学药品、放射性物质等，从而可能导致健康损害或危及生命安全的情况。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职业暴露分类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根据暴露源的不同，可分为感染性职业暴露、化学性职业暴露、放射性职业暴露等。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594" r="17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职业暴露定义与分类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https://d.book118.com/528110014053006043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2024-09-22T22:09:17.799</cp:lastPrinted>
  <dcterms:created xsi:type="dcterms:W3CDTF">2024-09-22T14:09:17Z</dcterms:created>
  <dcterms:modified xsi:type="dcterms:W3CDTF">2024-09-22T14:09:19Z</dcterms:modified>
</cp:coreProperties>
</file>