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E74ECB-598D-4F4B-98E6-79D50BCFBE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999108-2742-4DDC-AF29-78163456F6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2E201D-5C42-42FF-B0AB-B1EF46DEBE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D82566-04BC-469C-8881-80130C1CCD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BB69F4-0BF4-4D53-9D90-043636192C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B799F6-7EB0-413C-89B4-529260EC8E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AC76CB-A452-4E78-9C1C-27A1D6D3A5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80DF14-DE6C-4524-823C-DC974FC355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9FF606-3538-4BD6-9739-29E5BB4BFD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493268-D5CF-42DE-9075-DEB993B11C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D98BB6-7950-48E3-8FE6-955747E08C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1004204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《探究性科学》ppt课件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探究性科学简介</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探究性科学的基本原则</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探究性科学的应用领域</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探究性科学实验设计</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探究性科学案例分析</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探究性科学的未来发展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探究性科学简介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24" r="102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探究性科学的定义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探究性科学是一种基于探究的学习方式，旨在通过学生主动参与、动手实践、观察实验、交流讨论等方式，培养其科学素养和创新能力。</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探究性科学强调学生的主体地位，鼓励学生自主发现问题、提出假设、设计实验、收集数据、分析结果，并在此基础上进行总结和反思。</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15" b="28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探究性科学的重要性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培养科学素养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探究性科学能够帮助学生掌握科学知识、技能和方法，培养其科学素养，提高其科学素质。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培养创新能力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探究性科学鼓励学生自主探究，发现新问题、提出新观点、创造新方法，有助于培养学生的创新意识和能力。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促进全面发展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探究性科学不仅关注学生的知识技能，还注重学生的情感态度、价值观等方面的培养，有助于促进学生的全面发展。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67" r="15167"/>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探究性科学起源于20世纪初的美国教育改革，经过多年的发展，已经成为当今世界范围内广泛采用的一种科学教育方式。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起源与发展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探究性科学在许多国家和地区的中小学、大学以及科研机构中得到广泛应用，成为培养创新人才的重要途径。</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实践与应用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随着科技的不断进步和教育理念的不断更新，探究性科学将更加注重跨学科、综合性、实践性和创新性的特点，为学生提供更加丰富多样的探究学习体验。</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未来展望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探究性科学的历史与发展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探究性科学的基本原则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科学探究的过程</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假设与预测</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数据分析</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根据已有知识提出假设，并对结果进行预测。</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收集并分析数据，得出结论。</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观察与提问</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设计实验</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结论与应用</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通过细致观察，提出有意义的科学问题。</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设计合理实验来验证假设，控制变量。</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总结结论，并思考实际应用价值。</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实验法</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观察法</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调查法</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模拟法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科学探究的方法</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通过实验设计和操作，获取第一手数据。</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通过观察自然现象或实验现象，记录数据。</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通过问卷、访谈等方式收集数据。</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通过模拟实验来探究事物发展规律。</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4637" r="1463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615" b="615"/>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科学探究的伦理</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确保数据的真实性和准确性。</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在实验过程中注意保护环境。</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在涉及动物实验时，要遵守动物福利和伦理准则。</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尊重他人的知识产权，避免抄袭和剽窃。</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尊重事实</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保护环境</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尊重动物权利</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知识产权保护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探究性科学的应用领域</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生物学探究是探究性科学的重要组成部分，涉及生命现象和生物体的研究。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生物学探究包括细胞结构、遗传机制、生物进化、生态系统和动植物行为等方面的研究。通过实验、观察和数据分析等方法，学生可以深入了解生物学的原理和规律，培养对生命科学的兴趣和科学素养。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生物学探究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化学探究涉及物质的性质、变化和化学反应的研究。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通过化学实验，学生可以了解物质的组成、结构、性质和变化规律，探究化学反应的原理和过程。化学探究有助于培养学生的实验技能和科学思维，加深对化学知识的理解。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化学探究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物理学探究研究物质的基本属性和自然现象的规律。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物理学探究涉及力、热、光、电、磁等领域的研究。通过实验和观察，学生可以了解物理现象的本质和原理，培养对物理学的兴趣和科学素养。物理学探究对于培养学生的逻辑思维和科学方法论具有重要意义。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物理学探究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环境科学探究关注环境保护、可持续发展和人类与自然的关系。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环境科学探究涉及生态学、地理学、气象学和社会学等多个学科的知识。通过实地考察、实验和分析数据，学生可以了解环境问题的根源和解决方案，培养环保意识和可持续发展的观念。环境科学探究对于培养具有社会责任感和全球视野的公民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环境科学探究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https://d.book118.com/528110042045006034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2024-09-12T16:42:11.271</cp:lastPrinted>
  <dcterms:created xsi:type="dcterms:W3CDTF">2024-09-12T08:42:11Z</dcterms:created>
  <dcterms:modified xsi:type="dcterms:W3CDTF">2024-09-12T08:42:13Z</dcterms:modified>
</cp:coreProperties>
</file>